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0"/>
  </p:notesMasterIdLst>
  <p:sldIdLst>
    <p:sldId id="1741" r:id="rId5"/>
    <p:sldId id="1867" r:id="rId6"/>
    <p:sldId id="1868" r:id="rId7"/>
    <p:sldId id="1869" r:id="rId8"/>
    <p:sldId id="1870" r:id="rId9"/>
    <p:sldId id="1871" r:id="rId10"/>
    <p:sldId id="1872" r:id="rId11"/>
    <p:sldId id="1873" r:id="rId12"/>
    <p:sldId id="1874" r:id="rId13"/>
    <p:sldId id="1875" r:id="rId14"/>
    <p:sldId id="1882" r:id="rId15"/>
    <p:sldId id="1883" r:id="rId16"/>
    <p:sldId id="1784" r:id="rId17"/>
    <p:sldId id="1060" r:id="rId18"/>
    <p:sldId id="1866" r:id="rId19"/>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867"/>
            <p14:sldId id="1868"/>
            <p14:sldId id="1869"/>
            <p14:sldId id="1870"/>
            <p14:sldId id="1871"/>
            <p14:sldId id="1872"/>
            <p14:sldId id="1873"/>
            <p14:sldId id="1874"/>
            <p14:sldId id="1875"/>
            <p14:sldId id="1882"/>
            <p14:sldId id="1883"/>
            <p14:sldId id="1784"/>
            <p14:sldId id="1060"/>
            <p14:sldId id="1866"/>
          </p14:sldIdLst>
        </p14:section>
        <p14:section name="Untitled Section" id="{7CC160BC-104B-4CD1-950E-B33969302FA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88276-94D7-4D9A-BA3E-96B1F2740B38}" v="76" dt="2025-04-30T17:10:56.75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8366" autoAdjust="0"/>
  </p:normalViewPr>
  <p:slideViewPr>
    <p:cSldViewPr snapToGrid="0">
      <p:cViewPr varScale="1">
        <p:scale>
          <a:sx n="51" d="100"/>
          <a:sy n="51" d="100"/>
        </p:scale>
        <p:origin x="97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E06D14A9-9C5B-4F66-A24B-45073A1018D6}"/>
    <pc:docChg chg="custSel delSld modSld modSection">
      <pc:chgData name="Vickers, Libby" userId="e250baef-1418-4325-b620-0f9540a0387b" providerId="ADAL" clId="{E06D14A9-9C5B-4F66-A24B-45073A1018D6}" dt="2025-04-07T20:38:57.809" v="324" actId="167"/>
      <pc:docMkLst>
        <pc:docMk/>
      </pc:docMkLst>
      <pc:sldChg chg="modSp mod">
        <pc:chgData name="Vickers, Libby" userId="e250baef-1418-4325-b620-0f9540a0387b" providerId="ADAL" clId="{E06D14A9-9C5B-4F66-A24B-45073A1018D6}" dt="2025-04-07T20:36:54.440" v="320" actId="1035"/>
        <pc:sldMkLst>
          <pc:docMk/>
          <pc:sldMk cId="3202416501" sldId="1060"/>
        </pc:sldMkLst>
        <pc:spChg chg="mod">
          <ac:chgData name="Vickers, Libby" userId="e250baef-1418-4325-b620-0f9540a0387b" providerId="ADAL" clId="{E06D14A9-9C5B-4F66-A24B-45073A1018D6}" dt="2025-04-07T20:36:54.440" v="320" actId="1035"/>
          <ac:spMkLst>
            <pc:docMk/>
            <pc:sldMk cId="3202416501" sldId="1060"/>
            <ac:spMk id="4" creationId="{418E139C-EC38-11F0-7E14-D2072E6BB4AA}"/>
          </ac:spMkLst>
        </pc:spChg>
      </pc:sldChg>
      <pc:sldChg chg="addSp modSp mod">
        <pc:chgData name="Vickers, Libby" userId="e250baef-1418-4325-b620-0f9540a0387b" providerId="ADAL" clId="{E06D14A9-9C5B-4F66-A24B-45073A1018D6}" dt="2025-04-07T19:55:45.606" v="5" actId="1076"/>
        <pc:sldMkLst>
          <pc:docMk/>
          <pc:sldMk cId="793978010" sldId="1741"/>
        </pc:sldMkLst>
        <pc:spChg chg="mod">
          <ac:chgData name="Vickers, Libby" userId="e250baef-1418-4325-b620-0f9540a0387b" providerId="ADAL" clId="{E06D14A9-9C5B-4F66-A24B-45073A1018D6}" dt="2025-04-07T19:55:45.606" v="5" actId="1076"/>
          <ac:spMkLst>
            <pc:docMk/>
            <pc:sldMk cId="793978010" sldId="1741"/>
            <ac:spMk id="3" creationId="{AA5EEE2F-8A50-3176-99F3-D6FD96F4B7BF}"/>
          </ac:spMkLst>
        </pc:spChg>
        <pc:spChg chg="add mod ord">
          <ac:chgData name="Vickers, Libby" userId="e250baef-1418-4325-b620-0f9540a0387b" providerId="ADAL" clId="{E06D14A9-9C5B-4F66-A24B-45073A1018D6}" dt="2025-04-07T19:55:33.267" v="4" actId="171"/>
          <ac:spMkLst>
            <pc:docMk/>
            <pc:sldMk cId="793978010" sldId="1741"/>
            <ac:spMk id="7" creationId="{89D6F7AA-3244-7A9F-6AE3-37D56FF62643}"/>
          </ac:spMkLst>
        </pc:spChg>
      </pc:sldChg>
      <pc:sldChg chg="addSp delSp modSp mod modNotesTx">
        <pc:chgData name="Vickers, Libby" userId="e250baef-1418-4325-b620-0f9540a0387b" providerId="ADAL" clId="{E06D14A9-9C5B-4F66-A24B-45073A1018D6}" dt="2025-04-07T20:38:57.809" v="324" actId="167"/>
        <pc:sldMkLst>
          <pc:docMk/>
          <pc:sldMk cId="3047164140" sldId="1784"/>
        </pc:sldMkLst>
      </pc:sldChg>
      <pc:sldChg chg="addSp modSp mod">
        <pc:chgData name="Vickers, Libby" userId="e250baef-1418-4325-b620-0f9540a0387b" providerId="ADAL" clId="{E06D14A9-9C5B-4F66-A24B-45073A1018D6}" dt="2025-04-07T19:56:40.105" v="7" actId="1076"/>
        <pc:sldMkLst>
          <pc:docMk/>
          <pc:sldMk cId="2462019629" sldId="1875"/>
        </pc:sldMkLst>
      </pc:sldChg>
      <pc:sldChg chg="delSp modSp mod delAnim modAnim modNotesTx">
        <pc:chgData name="Vickers, Libby" userId="e250baef-1418-4325-b620-0f9540a0387b" providerId="ADAL" clId="{E06D14A9-9C5B-4F66-A24B-45073A1018D6}" dt="2025-04-07T20:04:43.680" v="104"/>
        <pc:sldMkLst>
          <pc:docMk/>
          <pc:sldMk cId="535757091" sldId="1884"/>
        </pc:sldMkLst>
      </pc:sldChg>
      <pc:sldChg chg="del">
        <pc:chgData name="Vickers, Libby" userId="e250baef-1418-4325-b620-0f9540a0387b" providerId="ADAL" clId="{E06D14A9-9C5B-4F66-A24B-45073A1018D6}" dt="2025-04-07T20:37:21.866" v="321" actId="2696"/>
        <pc:sldMkLst>
          <pc:docMk/>
          <pc:sldMk cId="2207453622" sldId="1886"/>
        </pc:sldMkLst>
      </pc:sldChg>
      <pc:sldChg chg="addSp delSp modSp mod modAnim">
        <pc:chgData name="Vickers, Libby" userId="e250baef-1418-4325-b620-0f9540a0387b" providerId="ADAL" clId="{E06D14A9-9C5B-4F66-A24B-45073A1018D6}" dt="2025-04-07T20:06:07.366" v="111" actId="1037"/>
        <pc:sldMkLst>
          <pc:docMk/>
          <pc:sldMk cId="4209591909" sldId="1887"/>
        </pc:sldMkLst>
      </pc:sldChg>
      <pc:sldChg chg="modSp mod modAnim">
        <pc:chgData name="Vickers, Libby" userId="e250baef-1418-4325-b620-0f9540a0387b" providerId="ADAL" clId="{E06D14A9-9C5B-4F66-A24B-45073A1018D6}" dt="2025-04-07T20:22:30.444" v="128" actId="1035"/>
        <pc:sldMkLst>
          <pc:docMk/>
          <pc:sldMk cId="2995572477" sldId="1889"/>
        </pc:sldMkLst>
      </pc:sldChg>
      <pc:sldChg chg="modSp mod">
        <pc:chgData name="Vickers, Libby" userId="e250baef-1418-4325-b620-0f9540a0387b" providerId="ADAL" clId="{E06D14A9-9C5B-4F66-A24B-45073A1018D6}" dt="2025-04-07T20:25:19.642" v="130" actId="1037"/>
        <pc:sldMkLst>
          <pc:docMk/>
          <pc:sldMk cId="1417512582" sldId="1902"/>
        </pc:sldMkLst>
      </pc:sldChg>
      <pc:sldChg chg="modSp mod">
        <pc:chgData name="Vickers, Libby" userId="e250baef-1418-4325-b620-0f9540a0387b" providerId="ADAL" clId="{E06D14A9-9C5B-4F66-A24B-45073A1018D6}" dt="2025-04-07T20:28:16.609" v="139" actId="1076"/>
        <pc:sldMkLst>
          <pc:docMk/>
          <pc:sldMk cId="3241020970" sldId="1907"/>
        </pc:sldMkLst>
      </pc:sldChg>
      <pc:sldChg chg="addSp delSp modSp mod">
        <pc:chgData name="Vickers, Libby" userId="e250baef-1418-4325-b620-0f9540a0387b" providerId="ADAL" clId="{E06D14A9-9C5B-4F66-A24B-45073A1018D6}" dt="2025-04-07T20:27:34.069" v="134" actId="14100"/>
        <pc:sldMkLst>
          <pc:docMk/>
          <pc:sldMk cId="794259322" sldId="1908"/>
        </pc:sldMkLst>
      </pc:sldChg>
      <pc:sldChg chg="addSp modSp mod modAnim">
        <pc:chgData name="Vickers, Libby" userId="e250baef-1418-4325-b620-0f9540a0387b" providerId="ADAL" clId="{E06D14A9-9C5B-4F66-A24B-45073A1018D6}" dt="2025-04-07T20:33:46.707" v="253" actId="1038"/>
        <pc:sldMkLst>
          <pc:docMk/>
          <pc:sldMk cId="3073321351" sldId="1909"/>
        </pc:sldMkLst>
      </pc:sldChg>
    </pc:docChg>
  </pc:docChgLst>
  <pc:docChgLst>
    <pc:chgData name="Vickers, Libby" userId="e250baef-1418-4325-b620-0f9540a0387b" providerId="ADAL" clId="{485454EA-BBDD-4A15-A3D4-95C3FF1CF0D0}"/>
    <pc:docChg chg="undo custSel addSld delSld modSld sldOrd modSection">
      <pc:chgData name="Vickers, Libby" userId="e250baef-1418-4325-b620-0f9540a0387b" providerId="ADAL" clId="{485454EA-BBDD-4A15-A3D4-95C3FF1CF0D0}" dt="2025-01-24T14:38:16.945" v="572" actId="167"/>
      <pc:docMkLst>
        <pc:docMk/>
      </pc:docMkLst>
      <pc:sldChg chg="del">
        <pc:chgData name="Vickers, Libby" userId="e250baef-1418-4325-b620-0f9540a0387b" providerId="ADAL" clId="{485454EA-BBDD-4A15-A3D4-95C3FF1CF0D0}" dt="2025-01-22T17:39:05.893" v="56" actId="47"/>
        <pc:sldMkLst>
          <pc:docMk/>
          <pc:sldMk cId="624604760" sldId="863"/>
        </pc:sldMkLst>
      </pc:sldChg>
      <pc:sldChg chg="del">
        <pc:chgData name="Vickers, Libby" userId="e250baef-1418-4325-b620-0f9540a0387b" providerId="ADAL" clId="{485454EA-BBDD-4A15-A3D4-95C3FF1CF0D0}" dt="2025-01-22T17:39:05.893" v="56" actId="47"/>
        <pc:sldMkLst>
          <pc:docMk/>
          <pc:sldMk cId="3722813837" sldId="864"/>
        </pc:sldMkLst>
      </pc:sldChg>
      <pc:sldChg chg="del">
        <pc:chgData name="Vickers, Libby" userId="e250baef-1418-4325-b620-0f9540a0387b" providerId="ADAL" clId="{485454EA-BBDD-4A15-A3D4-95C3FF1CF0D0}" dt="2025-01-22T17:39:05.893" v="56" actId="47"/>
        <pc:sldMkLst>
          <pc:docMk/>
          <pc:sldMk cId="1805168604" sldId="865"/>
        </pc:sldMkLst>
      </pc:sldChg>
      <pc:sldChg chg="del">
        <pc:chgData name="Vickers, Libby" userId="e250baef-1418-4325-b620-0f9540a0387b" providerId="ADAL" clId="{485454EA-BBDD-4A15-A3D4-95C3FF1CF0D0}" dt="2025-01-22T17:39:05.893" v="56" actId="47"/>
        <pc:sldMkLst>
          <pc:docMk/>
          <pc:sldMk cId="1750599894" sldId="867"/>
        </pc:sldMkLst>
      </pc:sldChg>
      <pc:sldChg chg="del">
        <pc:chgData name="Vickers, Libby" userId="e250baef-1418-4325-b620-0f9540a0387b" providerId="ADAL" clId="{485454EA-BBDD-4A15-A3D4-95C3FF1CF0D0}" dt="2025-01-22T17:39:05.893" v="56" actId="47"/>
        <pc:sldMkLst>
          <pc:docMk/>
          <pc:sldMk cId="1272246954" sldId="871"/>
        </pc:sldMkLst>
      </pc:sldChg>
      <pc:sldChg chg="del">
        <pc:chgData name="Vickers, Libby" userId="e250baef-1418-4325-b620-0f9540a0387b" providerId="ADAL" clId="{485454EA-BBDD-4A15-A3D4-95C3FF1CF0D0}" dt="2025-01-22T17:39:05.893" v="56" actId="47"/>
        <pc:sldMkLst>
          <pc:docMk/>
          <pc:sldMk cId="308977049" sldId="872"/>
        </pc:sldMkLst>
      </pc:sldChg>
      <pc:sldChg chg="del">
        <pc:chgData name="Vickers, Libby" userId="e250baef-1418-4325-b620-0f9540a0387b" providerId="ADAL" clId="{485454EA-BBDD-4A15-A3D4-95C3FF1CF0D0}" dt="2025-01-22T17:39:05.893" v="56" actId="47"/>
        <pc:sldMkLst>
          <pc:docMk/>
          <pc:sldMk cId="3144400961" sldId="907"/>
        </pc:sldMkLst>
      </pc:sldChg>
      <pc:sldChg chg="del">
        <pc:chgData name="Vickers, Libby" userId="e250baef-1418-4325-b620-0f9540a0387b" providerId="ADAL" clId="{485454EA-BBDD-4A15-A3D4-95C3FF1CF0D0}" dt="2025-01-22T18:04:04.316" v="247" actId="47"/>
        <pc:sldMkLst>
          <pc:docMk/>
          <pc:sldMk cId="3691212847" sldId="921"/>
        </pc:sldMkLst>
      </pc:sldChg>
      <pc:sldChg chg="del">
        <pc:chgData name="Vickers, Libby" userId="e250baef-1418-4325-b620-0f9540a0387b" providerId="ADAL" clId="{485454EA-BBDD-4A15-A3D4-95C3FF1CF0D0}" dt="2025-01-22T17:39:05.893" v="56" actId="47"/>
        <pc:sldMkLst>
          <pc:docMk/>
          <pc:sldMk cId="2288389133" sldId="926"/>
        </pc:sldMkLst>
      </pc:sldChg>
      <pc:sldChg chg="del">
        <pc:chgData name="Vickers, Libby" userId="e250baef-1418-4325-b620-0f9540a0387b" providerId="ADAL" clId="{485454EA-BBDD-4A15-A3D4-95C3FF1CF0D0}" dt="2025-01-22T18:04:04.316" v="247" actId="47"/>
        <pc:sldMkLst>
          <pc:docMk/>
          <pc:sldMk cId="1340902509" sldId="936"/>
        </pc:sldMkLst>
      </pc:sldChg>
      <pc:sldChg chg="addSp delSp modSp del mod">
        <pc:chgData name="Vickers, Libby" userId="e250baef-1418-4325-b620-0f9540a0387b" providerId="ADAL" clId="{485454EA-BBDD-4A15-A3D4-95C3FF1CF0D0}" dt="2025-01-22T17:59:31.684" v="237" actId="2696"/>
        <pc:sldMkLst>
          <pc:docMk/>
          <pc:sldMk cId="1031178237" sldId="937"/>
        </pc:sldMkLst>
      </pc:sldChg>
      <pc:sldChg chg="modSp del mod">
        <pc:chgData name="Vickers, Libby" userId="e250baef-1418-4325-b620-0f9540a0387b" providerId="ADAL" clId="{485454EA-BBDD-4A15-A3D4-95C3FF1CF0D0}" dt="2025-01-22T18:04:04.316" v="247" actId="47"/>
        <pc:sldMkLst>
          <pc:docMk/>
          <pc:sldMk cId="4209591909" sldId="940"/>
        </pc:sldMkLst>
      </pc:sldChg>
      <pc:sldChg chg="modSp del mod">
        <pc:chgData name="Vickers, Libby" userId="e250baef-1418-4325-b620-0f9540a0387b" providerId="ADAL" clId="{485454EA-BBDD-4A15-A3D4-95C3FF1CF0D0}" dt="2025-01-22T18:04:04.316" v="247" actId="47"/>
        <pc:sldMkLst>
          <pc:docMk/>
          <pc:sldMk cId="2100555299" sldId="941"/>
        </pc:sldMkLst>
      </pc:sldChg>
      <pc:sldChg chg="modSp del mod">
        <pc:chgData name="Vickers, Libby" userId="e250baef-1418-4325-b620-0f9540a0387b" providerId="ADAL" clId="{485454EA-BBDD-4A15-A3D4-95C3FF1CF0D0}" dt="2025-01-22T18:04:04.316" v="247" actId="47"/>
        <pc:sldMkLst>
          <pc:docMk/>
          <pc:sldMk cId="2995572477" sldId="942"/>
        </pc:sldMkLst>
      </pc:sldChg>
      <pc:sldChg chg="modSp del mod">
        <pc:chgData name="Vickers, Libby" userId="e250baef-1418-4325-b620-0f9540a0387b" providerId="ADAL" clId="{485454EA-BBDD-4A15-A3D4-95C3FF1CF0D0}" dt="2025-01-22T18:04:04.316" v="247" actId="47"/>
        <pc:sldMkLst>
          <pc:docMk/>
          <pc:sldMk cId="3868189644" sldId="944"/>
        </pc:sldMkLst>
      </pc:sldChg>
      <pc:sldChg chg="modSp del mod">
        <pc:chgData name="Vickers, Libby" userId="e250baef-1418-4325-b620-0f9540a0387b" providerId="ADAL" clId="{485454EA-BBDD-4A15-A3D4-95C3FF1CF0D0}" dt="2025-01-22T18:04:04.316" v="247" actId="47"/>
        <pc:sldMkLst>
          <pc:docMk/>
          <pc:sldMk cId="3393928079" sldId="945"/>
        </pc:sldMkLst>
      </pc:sldChg>
      <pc:sldChg chg="modSp del mod">
        <pc:chgData name="Vickers, Libby" userId="e250baef-1418-4325-b620-0f9540a0387b" providerId="ADAL" clId="{485454EA-BBDD-4A15-A3D4-95C3FF1CF0D0}" dt="2025-01-22T18:04:04.316" v="247" actId="47"/>
        <pc:sldMkLst>
          <pc:docMk/>
          <pc:sldMk cId="1367759952" sldId="946"/>
        </pc:sldMkLst>
      </pc:sldChg>
      <pc:sldChg chg="modSp del mod">
        <pc:chgData name="Vickers, Libby" userId="e250baef-1418-4325-b620-0f9540a0387b" providerId="ADAL" clId="{485454EA-BBDD-4A15-A3D4-95C3FF1CF0D0}" dt="2025-01-22T18:04:04.316" v="247" actId="47"/>
        <pc:sldMkLst>
          <pc:docMk/>
          <pc:sldMk cId="733340199" sldId="948"/>
        </pc:sldMkLst>
      </pc:sldChg>
      <pc:sldChg chg="del">
        <pc:chgData name="Vickers, Libby" userId="e250baef-1418-4325-b620-0f9540a0387b" providerId="ADAL" clId="{485454EA-BBDD-4A15-A3D4-95C3FF1CF0D0}" dt="2025-01-22T18:04:04.316" v="247" actId="47"/>
        <pc:sldMkLst>
          <pc:docMk/>
          <pc:sldMk cId="860059454" sldId="949"/>
        </pc:sldMkLst>
      </pc:sldChg>
      <pc:sldChg chg="del">
        <pc:chgData name="Vickers, Libby" userId="e250baef-1418-4325-b620-0f9540a0387b" providerId="ADAL" clId="{485454EA-BBDD-4A15-A3D4-95C3FF1CF0D0}" dt="2025-01-22T18:04:04.316" v="247" actId="47"/>
        <pc:sldMkLst>
          <pc:docMk/>
          <pc:sldMk cId="1417512582" sldId="950"/>
        </pc:sldMkLst>
      </pc:sldChg>
      <pc:sldChg chg="del">
        <pc:chgData name="Vickers, Libby" userId="e250baef-1418-4325-b620-0f9540a0387b" providerId="ADAL" clId="{485454EA-BBDD-4A15-A3D4-95C3FF1CF0D0}" dt="2025-01-22T18:04:04.316" v="247" actId="47"/>
        <pc:sldMkLst>
          <pc:docMk/>
          <pc:sldMk cId="426765356" sldId="951"/>
        </pc:sldMkLst>
      </pc:sldChg>
      <pc:sldChg chg="del">
        <pc:chgData name="Vickers, Libby" userId="e250baef-1418-4325-b620-0f9540a0387b" providerId="ADAL" clId="{485454EA-BBDD-4A15-A3D4-95C3FF1CF0D0}" dt="2025-01-22T18:04:04.316" v="247" actId="47"/>
        <pc:sldMkLst>
          <pc:docMk/>
          <pc:sldMk cId="675954732" sldId="952"/>
        </pc:sldMkLst>
      </pc:sldChg>
      <pc:sldChg chg="del">
        <pc:chgData name="Vickers, Libby" userId="e250baef-1418-4325-b620-0f9540a0387b" providerId="ADAL" clId="{485454EA-BBDD-4A15-A3D4-95C3FF1CF0D0}" dt="2025-01-22T18:04:04.316" v="247" actId="47"/>
        <pc:sldMkLst>
          <pc:docMk/>
          <pc:sldMk cId="1970795788" sldId="953"/>
        </pc:sldMkLst>
      </pc:sldChg>
      <pc:sldChg chg="del">
        <pc:chgData name="Vickers, Libby" userId="e250baef-1418-4325-b620-0f9540a0387b" providerId="ADAL" clId="{485454EA-BBDD-4A15-A3D4-95C3FF1CF0D0}" dt="2025-01-22T18:04:04.316" v="247" actId="47"/>
        <pc:sldMkLst>
          <pc:docMk/>
          <pc:sldMk cId="1248346458" sldId="954"/>
        </pc:sldMkLst>
      </pc:sldChg>
      <pc:sldChg chg="del">
        <pc:chgData name="Vickers, Libby" userId="e250baef-1418-4325-b620-0f9540a0387b" providerId="ADAL" clId="{485454EA-BBDD-4A15-A3D4-95C3FF1CF0D0}" dt="2025-01-22T18:04:04.316" v="247" actId="47"/>
        <pc:sldMkLst>
          <pc:docMk/>
          <pc:sldMk cId="3241020970" sldId="955"/>
        </pc:sldMkLst>
      </pc:sldChg>
      <pc:sldChg chg="del">
        <pc:chgData name="Vickers, Libby" userId="e250baef-1418-4325-b620-0f9540a0387b" providerId="ADAL" clId="{485454EA-BBDD-4A15-A3D4-95C3FF1CF0D0}" dt="2025-01-22T18:04:04.316" v="247" actId="47"/>
        <pc:sldMkLst>
          <pc:docMk/>
          <pc:sldMk cId="794259322" sldId="956"/>
        </pc:sldMkLst>
      </pc:sldChg>
      <pc:sldChg chg="del">
        <pc:chgData name="Vickers, Libby" userId="e250baef-1418-4325-b620-0f9540a0387b" providerId="ADAL" clId="{485454EA-BBDD-4A15-A3D4-95C3FF1CF0D0}" dt="2025-01-22T18:04:04.316" v="247" actId="47"/>
        <pc:sldMkLst>
          <pc:docMk/>
          <pc:sldMk cId="3073321351" sldId="957"/>
        </pc:sldMkLst>
      </pc:sldChg>
      <pc:sldChg chg="del">
        <pc:chgData name="Vickers, Libby" userId="e250baef-1418-4325-b620-0f9540a0387b" providerId="ADAL" clId="{485454EA-BBDD-4A15-A3D4-95C3FF1CF0D0}" dt="2025-01-22T17:39:05.893" v="56" actId="47"/>
        <pc:sldMkLst>
          <pc:docMk/>
          <pc:sldMk cId="3314859971" sldId="1740"/>
        </pc:sldMkLst>
      </pc:sldChg>
      <pc:sldChg chg="addSp modSp mod">
        <pc:chgData name="Vickers, Libby" userId="e250baef-1418-4325-b620-0f9540a0387b" providerId="ADAL" clId="{485454EA-BBDD-4A15-A3D4-95C3FF1CF0D0}" dt="2025-01-22T17:43:25.641" v="76" actId="1076"/>
        <pc:sldMkLst>
          <pc:docMk/>
          <pc:sldMk cId="793978010" sldId="1741"/>
        </pc:sldMkLst>
      </pc:sldChg>
      <pc:sldChg chg="del">
        <pc:chgData name="Vickers, Libby" userId="e250baef-1418-4325-b620-0f9540a0387b" providerId="ADAL" clId="{485454EA-BBDD-4A15-A3D4-95C3FF1CF0D0}" dt="2025-01-22T18:04:04.316" v="247" actId="47"/>
        <pc:sldMkLst>
          <pc:docMk/>
          <pc:sldMk cId="2184761459" sldId="1742"/>
        </pc:sldMkLst>
      </pc:sldChg>
      <pc:sldChg chg="del">
        <pc:chgData name="Vickers, Libby" userId="e250baef-1418-4325-b620-0f9540a0387b" providerId="ADAL" clId="{485454EA-BBDD-4A15-A3D4-95C3FF1CF0D0}" dt="2025-01-22T18:04:04.316" v="247" actId="47"/>
        <pc:sldMkLst>
          <pc:docMk/>
          <pc:sldMk cId="2589101995" sldId="1743"/>
        </pc:sldMkLst>
      </pc:sldChg>
      <pc:sldChg chg="del">
        <pc:chgData name="Vickers, Libby" userId="e250baef-1418-4325-b620-0f9540a0387b" providerId="ADAL" clId="{485454EA-BBDD-4A15-A3D4-95C3FF1CF0D0}" dt="2025-01-22T18:04:04.316" v="247" actId="47"/>
        <pc:sldMkLst>
          <pc:docMk/>
          <pc:sldMk cId="407140606" sldId="1744"/>
        </pc:sldMkLst>
      </pc:sldChg>
      <pc:sldChg chg="del">
        <pc:chgData name="Vickers, Libby" userId="e250baef-1418-4325-b620-0f9540a0387b" providerId="ADAL" clId="{485454EA-BBDD-4A15-A3D4-95C3FF1CF0D0}" dt="2025-01-22T18:04:04.316" v="247" actId="47"/>
        <pc:sldMkLst>
          <pc:docMk/>
          <pc:sldMk cId="1412140409" sldId="1745"/>
        </pc:sldMkLst>
      </pc:sldChg>
      <pc:sldChg chg="del">
        <pc:chgData name="Vickers, Libby" userId="e250baef-1418-4325-b620-0f9540a0387b" providerId="ADAL" clId="{485454EA-BBDD-4A15-A3D4-95C3FF1CF0D0}" dt="2025-01-22T17:59:46.670" v="238" actId="2696"/>
        <pc:sldMkLst>
          <pc:docMk/>
          <pc:sldMk cId="3062640988" sldId="1749"/>
        </pc:sldMkLst>
      </pc:sldChg>
      <pc:sldChg chg="del">
        <pc:chgData name="Vickers, Libby" userId="e250baef-1418-4325-b620-0f9540a0387b" providerId="ADAL" clId="{485454EA-BBDD-4A15-A3D4-95C3FF1CF0D0}" dt="2025-01-22T17:59:59.263" v="239" actId="2696"/>
        <pc:sldMkLst>
          <pc:docMk/>
          <pc:sldMk cId="175003597" sldId="1750"/>
        </pc:sldMkLst>
      </pc:sldChg>
      <pc:sldChg chg="del">
        <pc:chgData name="Vickers, Libby" userId="e250baef-1418-4325-b620-0f9540a0387b" providerId="ADAL" clId="{485454EA-BBDD-4A15-A3D4-95C3FF1CF0D0}" dt="2025-01-22T18:04:04.316" v="247" actId="47"/>
        <pc:sldMkLst>
          <pc:docMk/>
          <pc:sldMk cId="946741561" sldId="1751"/>
        </pc:sldMkLst>
      </pc:sldChg>
      <pc:sldChg chg="del">
        <pc:chgData name="Vickers, Libby" userId="e250baef-1418-4325-b620-0f9540a0387b" providerId="ADAL" clId="{485454EA-BBDD-4A15-A3D4-95C3FF1CF0D0}" dt="2025-01-22T17:36:51.863" v="17" actId="47"/>
        <pc:sldMkLst>
          <pc:docMk/>
          <pc:sldMk cId="798605361" sldId="1856"/>
        </pc:sldMkLst>
      </pc:sldChg>
      <pc:sldChg chg="del">
        <pc:chgData name="Vickers, Libby" userId="e250baef-1418-4325-b620-0f9540a0387b" providerId="ADAL" clId="{485454EA-BBDD-4A15-A3D4-95C3FF1CF0D0}" dt="2025-01-22T17:36:51.863" v="17" actId="47"/>
        <pc:sldMkLst>
          <pc:docMk/>
          <pc:sldMk cId="1504907749" sldId="1857"/>
        </pc:sldMkLst>
      </pc:sldChg>
      <pc:sldChg chg="del">
        <pc:chgData name="Vickers, Libby" userId="e250baef-1418-4325-b620-0f9540a0387b" providerId="ADAL" clId="{485454EA-BBDD-4A15-A3D4-95C3FF1CF0D0}" dt="2025-01-22T17:36:51.863" v="17" actId="47"/>
        <pc:sldMkLst>
          <pc:docMk/>
          <pc:sldMk cId="1382118344" sldId="1858"/>
        </pc:sldMkLst>
      </pc:sldChg>
      <pc:sldChg chg="del">
        <pc:chgData name="Vickers, Libby" userId="e250baef-1418-4325-b620-0f9540a0387b" providerId="ADAL" clId="{485454EA-BBDD-4A15-A3D4-95C3FF1CF0D0}" dt="2025-01-22T17:36:51.863" v="17" actId="47"/>
        <pc:sldMkLst>
          <pc:docMk/>
          <pc:sldMk cId="335583691" sldId="1859"/>
        </pc:sldMkLst>
      </pc:sldChg>
      <pc:sldChg chg="del">
        <pc:chgData name="Vickers, Libby" userId="e250baef-1418-4325-b620-0f9540a0387b" providerId="ADAL" clId="{485454EA-BBDD-4A15-A3D4-95C3FF1CF0D0}" dt="2025-01-22T17:36:51.863" v="17" actId="47"/>
        <pc:sldMkLst>
          <pc:docMk/>
          <pc:sldMk cId="132990458" sldId="1860"/>
        </pc:sldMkLst>
      </pc:sldChg>
      <pc:sldChg chg="del">
        <pc:chgData name="Vickers, Libby" userId="e250baef-1418-4325-b620-0f9540a0387b" providerId="ADAL" clId="{485454EA-BBDD-4A15-A3D4-95C3FF1CF0D0}" dt="2025-01-22T17:39:05.893" v="56" actId="47"/>
        <pc:sldMkLst>
          <pc:docMk/>
          <pc:sldMk cId="620667339" sldId="1861"/>
        </pc:sldMkLst>
      </pc:sldChg>
      <pc:sldChg chg="del">
        <pc:chgData name="Vickers, Libby" userId="e250baef-1418-4325-b620-0f9540a0387b" providerId="ADAL" clId="{485454EA-BBDD-4A15-A3D4-95C3FF1CF0D0}" dt="2025-01-22T17:39:05.893" v="56" actId="47"/>
        <pc:sldMkLst>
          <pc:docMk/>
          <pc:sldMk cId="1266949841" sldId="1862"/>
        </pc:sldMkLst>
      </pc:sldChg>
      <pc:sldChg chg="del">
        <pc:chgData name="Vickers, Libby" userId="e250baef-1418-4325-b620-0f9540a0387b" providerId="ADAL" clId="{485454EA-BBDD-4A15-A3D4-95C3FF1CF0D0}" dt="2025-01-22T17:39:05.893" v="56" actId="47"/>
        <pc:sldMkLst>
          <pc:docMk/>
          <pc:sldMk cId="890573366" sldId="1863"/>
        </pc:sldMkLst>
      </pc:sldChg>
      <pc:sldChg chg="del">
        <pc:chgData name="Vickers, Libby" userId="e250baef-1418-4325-b620-0f9540a0387b" providerId="ADAL" clId="{485454EA-BBDD-4A15-A3D4-95C3FF1CF0D0}" dt="2025-01-22T17:39:05.893" v="56" actId="47"/>
        <pc:sldMkLst>
          <pc:docMk/>
          <pc:sldMk cId="2337216900" sldId="1864"/>
        </pc:sldMkLst>
      </pc:sldChg>
      <pc:sldChg chg="add">
        <pc:chgData name="Vickers, Libby" userId="e250baef-1418-4325-b620-0f9540a0387b" providerId="ADAL" clId="{485454EA-BBDD-4A15-A3D4-95C3FF1CF0D0}" dt="2025-01-22T17:37:02.509" v="19"/>
        <pc:sldMkLst>
          <pc:docMk/>
          <pc:sldMk cId="798605361" sldId="1867"/>
        </pc:sldMkLst>
      </pc:sldChg>
      <pc:sldChg chg="add del">
        <pc:chgData name="Vickers, Libby" userId="e250baef-1418-4325-b620-0f9540a0387b" providerId="ADAL" clId="{485454EA-BBDD-4A15-A3D4-95C3FF1CF0D0}" dt="2025-01-22T17:36:51.863" v="17" actId="47"/>
        <pc:sldMkLst>
          <pc:docMk/>
          <pc:sldMk cId="3505105030" sldId="1867"/>
        </pc:sldMkLst>
      </pc:sldChg>
      <pc:sldChg chg="modSp add del mod">
        <pc:chgData name="Vickers, Libby" userId="e250baef-1418-4325-b620-0f9540a0387b" providerId="ADAL" clId="{485454EA-BBDD-4A15-A3D4-95C3FF1CF0D0}" dt="2025-01-22T17:36:51.863" v="17" actId="47"/>
        <pc:sldMkLst>
          <pc:docMk/>
          <pc:sldMk cId="244749835" sldId="1868"/>
        </pc:sldMkLst>
      </pc:sldChg>
      <pc:sldChg chg="add">
        <pc:chgData name="Vickers, Libby" userId="e250baef-1418-4325-b620-0f9540a0387b" providerId="ADAL" clId="{485454EA-BBDD-4A15-A3D4-95C3FF1CF0D0}" dt="2025-01-22T17:37:03.998" v="21"/>
        <pc:sldMkLst>
          <pc:docMk/>
          <pc:sldMk cId="1504907749" sldId="1868"/>
        </pc:sldMkLst>
      </pc:sldChg>
      <pc:sldChg chg="add del">
        <pc:chgData name="Vickers, Libby" userId="e250baef-1418-4325-b620-0f9540a0387b" providerId="ADAL" clId="{485454EA-BBDD-4A15-A3D4-95C3FF1CF0D0}" dt="2025-01-22T17:36:51.863" v="17" actId="47"/>
        <pc:sldMkLst>
          <pc:docMk/>
          <pc:sldMk cId="2118621754" sldId="1869"/>
        </pc:sldMkLst>
      </pc:sldChg>
      <pc:sldChg chg="modSp add mod">
        <pc:chgData name="Vickers, Libby" userId="e250baef-1418-4325-b620-0f9540a0387b" providerId="ADAL" clId="{485454EA-BBDD-4A15-A3D4-95C3FF1CF0D0}" dt="2025-01-22T17:51:20.990" v="106" actId="20577"/>
        <pc:sldMkLst>
          <pc:docMk/>
          <pc:sldMk cId="3437026652" sldId="1869"/>
        </pc:sldMkLst>
      </pc:sldChg>
      <pc:sldChg chg="add">
        <pc:chgData name="Vickers, Libby" userId="e250baef-1418-4325-b620-0f9540a0387b" providerId="ADAL" clId="{485454EA-BBDD-4A15-A3D4-95C3FF1CF0D0}" dt="2025-01-22T17:37:12.666" v="25"/>
        <pc:sldMkLst>
          <pc:docMk/>
          <pc:sldMk cId="746016494" sldId="1870"/>
        </pc:sldMkLst>
      </pc:sldChg>
      <pc:sldChg chg="add del">
        <pc:chgData name="Vickers, Libby" userId="e250baef-1418-4325-b620-0f9540a0387b" providerId="ADAL" clId="{485454EA-BBDD-4A15-A3D4-95C3FF1CF0D0}" dt="2025-01-22T17:36:51.863" v="17" actId="47"/>
        <pc:sldMkLst>
          <pc:docMk/>
          <pc:sldMk cId="1115351736" sldId="1870"/>
        </pc:sldMkLst>
      </pc:sldChg>
      <pc:sldChg chg="add">
        <pc:chgData name="Vickers, Libby" userId="e250baef-1418-4325-b620-0f9540a0387b" providerId="ADAL" clId="{485454EA-BBDD-4A15-A3D4-95C3FF1CF0D0}" dt="2025-01-22T17:37:14.214" v="27"/>
        <pc:sldMkLst>
          <pc:docMk/>
          <pc:sldMk cId="1382118344" sldId="1871"/>
        </pc:sldMkLst>
      </pc:sldChg>
      <pc:sldChg chg="add del">
        <pc:chgData name="Vickers, Libby" userId="e250baef-1418-4325-b620-0f9540a0387b" providerId="ADAL" clId="{485454EA-BBDD-4A15-A3D4-95C3FF1CF0D0}" dt="2025-01-22T17:36:51.863" v="17" actId="47"/>
        <pc:sldMkLst>
          <pc:docMk/>
          <pc:sldMk cId="2960035761" sldId="1871"/>
        </pc:sldMkLst>
      </pc:sldChg>
      <pc:sldChg chg="add">
        <pc:chgData name="Vickers, Libby" userId="e250baef-1418-4325-b620-0f9540a0387b" providerId="ADAL" clId="{485454EA-BBDD-4A15-A3D4-95C3FF1CF0D0}" dt="2025-01-22T17:37:19.520" v="29"/>
        <pc:sldMkLst>
          <pc:docMk/>
          <pc:sldMk cId="802016870" sldId="1872"/>
        </pc:sldMkLst>
      </pc:sldChg>
      <pc:sldChg chg="add">
        <pc:chgData name="Vickers, Libby" userId="e250baef-1418-4325-b620-0f9540a0387b" providerId="ADAL" clId="{485454EA-BBDD-4A15-A3D4-95C3FF1CF0D0}" dt="2025-01-22T17:37:22.795" v="31"/>
        <pc:sldMkLst>
          <pc:docMk/>
          <pc:sldMk cId="3148809026" sldId="1873"/>
        </pc:sldMkLst>
      </pc:sldChg>
      <pc:sldChg chg="add">
        <pc:chgData name="Vickers, Libby" userId="e250baef-1418-4325-b620-0f9540a0387b" providerId="ADAL" clId="{485454EA-BBDD-4A15-A3D4-95C3FF1CF0D0}" dt="2025-01-22T17:37:31.828" v="33"/>
        <pc:sldMkLst>
          <pc:docMk/>
          <pc:sldMk cId="562164454" sldId="1874"/>
        </pc:sldMkLst>
      </pc:sldChg>
      <pc:sldChg chg="addSp modSp add mod">
        <pc:chgData name="Vickers, Libby" userId="e250baef-1418-4325-b620-0f9540a0387b" providerId="ADAL" clId="{485454EA-BBDD-4A15-A3D4-95C3FF1CF0D0}" dt="2025-01-22T17:50:17.476" v="105" actId="27636"/>
        <pc:sldMkLst>
          <pc:docMk/>
          <pc:sldMk cId="2462019629" sldId="1875"/>
        </pc:sldMkLst>
      </pc:sldChg>
      <pc:sldChg chg="add del">
        <pc:chgData name="Vickers, Libby" userId="e250baef-1418-4325-b620-0f9540a0387b" providerId="ADAL" clId="{485454EA-BBDD-4A15-A3D4-95C3FF1CF0D0}" dt="2025-01-22T17:53:36.527" v="114" actId="2696"/>
        <pc:sldMkLst>
          <pc:docMk/>
          <pc:sldMk cId="3615691220" sldId="1876"/>
        </pc:sldMkLst>
      </pc:sldChg>
      <pc:sldChg chg="add del">
        <pc:chgData name="Vickers, Libby" userId="e250baef-1418-4325-b620-0f9540a0387b" providerId="ADAL" clId="{485454EA-BBDD-4A15-A3D4-95C3FF1CF0D0}" dt="2025-01-22T17:52:57.858" v="108" actId="47"/>
        <pc:sldMkLst>
          <pc:docMk/>
          <pc:sldMk cId="1952884095" sldId="1877"/>
        </pc:sldMkLst>
      </pc:sldChg>
      <pc:sldChg chg="add del">
        <pc:chgData name="Vickers, Libby" userId="e250baef-1418-4325-b620-0f9540a0387b" providerId="ADAL" clId="{485454EA-BBDD-4A15-A3D4-95C3FF1CF0D0}" dt="2025-01-22T17:52:54.209" v="107" actId="47"/>
        <pc:sldMkLst>
          <pc:docMk/>
          <pc:sldMk cId="744512268" sldId="1878"/>
        </pc:sldMkLst>
      </pc:sldChg>
      <pc:sldChg chg="add del">
        <pc:chgData name="Vickers, Libby" userId="e250baef-1418-4325-b620-0f9540a0387b" providerId="ADAL" clId="{485454EA-BBDD-4A15-A3D4-95C3FF1CF0D0}" dt="2025-01-22T17:53:02.378" v="109" actId="47"/>
        <pc:sldMkLst>
          <pc:docMk/>
          <pc:sldMk cId="1276933401" sldId="1879"/>
        </pc:sldMkLst>
      </pc:sldChg>
      <pc:sldChg chg="add del">
        <pc:chgData name="Vickers, Libby" userId="e250baef-1418-4325-b620-0f9540a0387b" providerId="ADAL" clId="{485454EA-BBDD-4A15-A3D4-95C3FF1CF0D0}" dt="2025-01-22T17:53:05.064" v="110" actId="47"/>
        <pc:sldMkLst>
          <pc:docMk/>
          <pc:sldMk cId="2895892224" sldId="1880"/>
        </pc:sldMkLst>
      </pc:sldChg>
      <pc:sldChg chg="add del">
        <pc:chgData name="Vickers, Libby" userId="e250baef-1418-4325-b620-0f9540a0387b" providerId="ADAL" clId="{485454EA-BBDD-4A15-A3D4-95C3FF1CF0D0}" dt="2025-01-22T17:53:07.877" v="111" actId="47"/>
        <pc:sldMkLst>
          <pc:docMk/>
          <pc:sldMk cId="1641669665" sldId="1881"/>
        </pc:sldMkLst>
      </pc:sldChg>
      <pc:sldChg chg="add modNotesTx">
        <pc:chgData name="Vickers, Libby" userId="e250baef-1418-4325-b620-0f9540a0387b" providerId="ADAL" clId="{485454EA-BBDD-4A15-A3D4-95C3FF1CF0D0}" dt="2025-01-22T17:53:28.416" v="113" actId="20577"/>
        <pc:sldMkLst>
          <pc:docMk/>
          <pc:sldMk cId="490242868" sldId="1882"/>
        </pc:sldMkLst>
      </pc:sldChg>
      <pc:sldChg chg="addSp modSp add mod modAnim modNotesTx">
        <pc:chgData name="Vickers, Libby" userId="e250baef-1418-4325-b620-0f9540a0387b" providerId="ADAL" clId="{485454EA-BBDD-4A15-A3D4-95C3FF1CF0D0}" dt="2025-01-24T14:34:04.698" v="566" actId="1076"/>
        <pc:sldMkLst>
          <pc:docMk/>
          <pc:sldMk cId="2011701376" sldId="1883"/>
        </pc:sldMkLst>
      </pc:sldChg>
      <pc:sldChg chg="add modAnim modNotesTx">
        <pc:chgData name="Vickers, Libby" userId="e250baef-1418-4325-b620-0f9540a0387b" providerId="ADAL" clId="{485454EA-BBDD-4A15-A3D4-95C3FF1CF0D0}" dt="2025-01-22T17:58:55.154" v="236" actId="5793"/>
        <pc:sldMkLst>
          <pc:docMk/>
          <pc:sldMk cId="535757091" sldId="1884"/>
        </pc:sldMkLst>
      </pc:sldChg>
      <pc:sldChg chg="add del">
        <pc:chgData name="Vickers, Libby" userId="e250baef-1418-4325-b620-0f9540a0387b" providerId="ADAL" clId="{485454EA-BBDD-4A15-A3D4-95C3FF1CF0D0}" dt="2025-01-22T18:04:04.316" v="247" actId="47"/>
        <pc:sldMkLst>
          <pc:docMk/>
          <pc:sldMk cId="1897023439" sldId="1885"/>
        </pc:sldMkLst>
      </pc:sldChg>
      <pc:sldChg chg="add ord">
        <pc:chgData name="Vickers, Libby" userId="e250baef-1418-4325-b620-0f9540a0387b" providerId="ADAL" clId="{485454EA-BBDD-4A15-A3D4-95C3FF1CF0D0}" dt="2025-01-22T17:41:14.539" v="66"/>
        <pc:sldMkLst>
          <pc:docMk/>
          <pc:sldMk cId="2207453622" sldId="1886"/>
        </pc:sldMkLst>
      </pc:sldChg>
      <pc:sldChg chg="addSp delSp modSp add mod modAnim">
        <pc:chgData name="Vickers, Libby" userId="e250baef-1418-4325-b620-0f9540a0387b" providerId="ADAL" clId="{485454EA-BBDD-4A15-A3D4-95C3FF1CF0D0}" dt="2025-01-24T14:38:16.945" v="572" actId="167"/>
        <pc:sldMkLst>
          <pc:docMk/>
          <pc:sldMk cId="4209591909" sldId="1887"/>
        </pc:sldMkLst>
      </pc:sldChg>
      <pc:sldChg chg="add">
        <pc:chgData name="Vickers, Libby" userId="e250baef-1418-4325-b620-0f9540a0387b" providerId="ADAL" clId="{485454EA-BBDD-4A15-A3D4-95C3FF1CF0D0}" dt="2025-01-22T18:04:28.960" v="251"/>
        <pc:sldMkLst>
          <pc:docMk/>
          <pc:sldMk cId="2100555299" sldId="1888"/>
        </pc:sldMkLst>
      </pc:sldChg>
      <pc:sldChg chg="add">
        <pc:chgData name="Vickers, Libby" userId="e250baef-1418-4325-b620-0f9540a0387b" providerId="ADAL" clId="{485454EA-BBDD-4A15-A3D4-95C3FF1CF0D0}" dt="2025-01-22T18:04:35.869" v="253"/>
        <pc:sldMkLst>
          <pc:docMk/>
          <pc:sldMk cId="2995572477" sldId="1889"/>
        </pc:sldMkLst>
      </pc:sldChg>
      <pc:sldChg chg="add">
        <pc:chgData name="Vickers, Libby" userId="e250baef-1418-4325-b620-0f9540a0387b" providerId="ADAL" clId="{485454EA-BBDD-4A15-A3D4-95C3FF1CF0D0}" dt="2025-01-22T18:04:38.842" v="255"/>
        <pc:sldMkLst>
          <pc:docMk/>
          <pc:sldMk cId="3868189644" sldId="1890"/>
        </pc:sldMkLst>
      </pc:sldChg>
      <pc:sldChg chg="add">
        <pc:chgData name="Vickers, Libby" userId="e250baef-1418-4325-b620-0f9540a0387b" providerId="ADAL" clId="{485454EA-BBDD-4A15-A3D4-95C3FF1CF0D0}" dt="2025-01-22T18:04:44.144" v="257"/>
        <pc:sldMkLst>
          <pc:docMk/>
          <pc:sldMk cId="3393928079" sldId="1891"/>
        </pc:sldMkLst>
      </pc:sldChg>
      <pc:sldChg chg="add">
        <pc:chgData name="Vickers, Libby" userId="e250baef-1418-4325-b620-0f9540a0387b" providerId="ADAL" clId="{485454EA-BBDD-4A15-A3D4-95C3FF1CF0D0}" dt="2025-01-22T18:04:45.689" v="259"/>
        <pc:sldMkLst>
          <pc:docMk/>
          <pc:sldMk cId="843766307" sldId="1892"/>
        </pc:sldMkLst>
      </pc:sldChg>
      <pc:sldChg chg="add">
        <pc:chgData name="Vickers, Libby" userId="e250baef-1418-4325-b620-0f9540a0387b" providerId="ADAL" clId="{485454EA-BBDD-4A15-A3D4-95C3FF1CF0D0}" dt="2025-01-22T18:04:50.854" v="261"/>
        <pc:sldMkLst>
          <pc:docMk/>
          <pc:sldMk cId="1367759952" sldId="1893"/>
        </pc:sldMkLst>
      </pc:sldChg>
      <pc:sldChg chg="add">
        <pc:chgData name="Vickers, Libby" userId="e250baef-1418-4325-b620-0f9540a0387b" providerId="ADAL" clId="{485454EA-BBDD-4A15-A3D4-95C3FF1CF0D0}" dt="2025-01-22T18:04:52.458" v="263"/>
        <pc:sldMkLst>
          <pc:docMk/>
          <pc:sldMk cId="733340199" sldId="1894"/>
        </pc:sldMkLst>
      </pc:sldChg>
      <pc:sldChg chg="add">
        <pc:chgData name="Vickers, Libby" userId="e250baef-1418-4325-b620-0f9540a0387b" providerId="ADAL" clId="{485454EA-BBDD-4A15-A3D4-95C3FF1CF0D0}" dt="2025-01-22T18:04:57.285" v="265"/>
        <pc:sldMkLst>
          <pc:docMk/>
          <pc:sldMk cId="860059454" sldId="1895"/>
        </pc:sldMkLst>
      </pc:sldChg>
      <pc:sldChg chg="add">
        <pc:chgData name="Vickers, Libby" userId="e250baef-1418-4325-b620-0f9540a0387b" providerId="ADAL" clId="{485454EA-BBDD-4A15-A3D4-95C3FF1CF0D0}" dt="2025-01-22T18:04:58.866" v="267"/>
        <pc:sldMkLst>
          <pc:docMk/>
          <pc:sldMk cId="2184761459" sldId="1896"/>
        </pc:sldMkLst>
      </pc:sldChg>
      <pc:sldChg chg="add">
        <pc:chgData name="Vickers, Libby" userId="e250baef-1418-4325-b620-0f9540a0387b" providerId="ADAL" clId="{485454EA-BBDD-4A15-A3D4-95C3FF1CF0D0}" dt="2025-01-22T18:05:03.218" v="269"/>
        <pc:sldMkLst>
          <pc:docMk/>
          <pc:sldMk cId="407140606" sldId="1897"/>
        </pc:sldMkLst>
      </pc:sldChg>
      <pc:sldChg chg="add">
        <pc:chgData name="Vickers, Libby" userId="e250baef-1418-4325-b620-0f9540a0387b" providerId="ADAL" clId="{485454EA-BBDD-4A15-A3D4-95C3FF1CF0D0}" dt="2025-01-22T18:05:04.563" v="271"/>
        <pc:sldMkLst>
          <pc:docMk/>
          <pc:sldMk cId="2589101995" sldId="1898"/>
        </pc:sldMkLst>
      </pc:sldChg>
      <pc:sldChg chg="add">
        <pc:chgData name="Vickers, Libby" userId="e250baef-1418-4325-b620-0f9540a0387b" providerId="ADAL" clId="{485454EA-BBDD-4A15-A3D4-95C3FF1CF0D0}" dt="2025-01-22T18:05:10.201" v="273"/>
        <pc:sldMkLst>
          <pc:docMk/>
          <pc:sldMk cId="1412140409" sldId="1899"/>
        </pc:sldMkLst>
      </pc:sldChg>
      <pc:sldChg chg="add">
        <pc:chgData name="Vickers, Libby" userId="e250baef-1418-4325-b620-0f9540a0387b" providerId="ADAL" clId="{485454EA-BBDD-4A15-A3D4-95C3FF1CF0D0}" dt="2025-01-22T18:05:12.221" v="275"/>
        <pc:sldMkLst>
          <pc:docMk/>
          <pc:sldMk cId="1340902509" sldId="1900"/>
        </pc:sldMkLst>
      </pc:sldChg>
      <pc:sldChg chg="add">
        <pc:chgData name="Vickers, Libby" userId="e250baef-1418-4325-b620-0f9540a0387b" providerId="ADAL" clId="{485454EA-BBDD-4A15-A3D4-95C3FF1CF0D0}" dt="2025-01-22T18:05:17.833" v="277"/>
        <pc:sldMkLst>
          <pc:docMk/>
          <pc:sldMk cId="3691212847" sldId="1901"/>
        </pc:sldMkLst>
      </pc:sldChg>
      <pc:sldChg chg="add">
        <pc:chgData name="Vickers, Libby" userId="e250baef-1418-4325-b620-0f9540a0387b" providerId="ADAL" clId="{485454EA-BBDD-4A15-A3D4-95C3FF1CF0D0}" dt="2025-01-22T18:05:19.482" v="279"/>
        <pc:sldMkLst>
          <pc:docMk/>
          <pc:sldMk cId="1417512582" sldId="1902"/>
        </pc:sldMkLst>
      </pc:sldChg>
      <pc:sldChg chg="add">
        <pc:chgData name="Vickers, Libby" userId="e250baef-1418-4325-b620-0f9540a0387b" providerId="ADAL" clId="{485454EA-BBDD-4A15-A3D4-95C3FF1CF0D0}" dt="2025-01-22T18:05:25.346" v="281"/>
        <pc:sldMkLst>
          <pc:docMk/>
          <pc:sldMk cId="426765356" sldId="1903"/>
        </pc:sldMkLst>
      </pc:sldChg>
      <pc:sldChg chg="add">
        <pc:chgData name="Vickers, Libby" userId="e250baef-1418-4325-b620-0f9540a0387b" providerId="ADAL" clId="{485454EA-BBDD-4A15-A3D4-95C3FF1CF0D0}" dt="2025-01-22T18:05:28.298" v="283"/>
        <pc:sldMkLst>
          <pc:docMk/>
          <pc:sldMk cId="675954732" sldId="1904"/>
        </pc:sldMkLst>
      </pc:sldChg>
      <pc:sldChg chg="add">
        <pc:chgData name="Vickers, Libby" userId="e250baef-1418-4325-b620-0f9540a0387b" providerId="ADAL" clId="{485454EA-BBDD-4A15-A3D4-95C3FF1CF0D0}" dt="2025-01-22T18:05:39.413" v="285"/>
        <pc:sldMkLst>
          <pc:docMk/>
          <pc:sldMk cId="1970795788" sldId="1905"/>
        </pc:sldMkLst>
      </pc:sldChg>
      <pc:sldChg chg="add">
        <pc:chgData name="Vickers, Libby" userId="e250baef-1418-4325-b620-0f9540a0387b" providerId="ADAL" clId="{485454EA-BBDD-4A15-A3D4-95C3FF1CF0D0}" dt="2025-01-22T18:05:41.153" v="287"/>
        <pc:sldMkLst>
          <pc:docMk/>
          <pc:sldMk cId="1248346458" sldId="1906"/>
        </pc:sldMkLst>
      </pc:sldChg>
      <pc:sldChg chg="add">
        <pc:chgData name="Vickers, Libby" userId="e250baef-1418-4325-b620-0f9540a0387b" providerId="ADAL" clId="{485454EA-BBDD-4A15-A3D4-95C3FF1CF0D0}" dt="2025-01-22T18:05:46.333" v="289"/>
        <pc:sldMkLst>
          <pc:docMk/>
          <pc:sldMk cId="3241020970" sldId="1907"/>
        </pc:sldMkLst>
      </pc:sldChg>
      <pc:sldChg chg="add">
        <pc:chgData name="Vickers, Libby" userId="e250baef-1418-4325-b620-0f9540a0387b" providerId="ADAL" clId="{485454EA-BBDD-4A15-A3D4-95C3FF1CF0D0}" dt="2025-01-22T18:05:48.329" v="291"/>
        <pc:sldMkLst>
          <pc:docMk/>
          <pc:sldMk cId="794259322" sldId="1908"/>
        </pc:sldMkLst>
      </pc:sldChg>
      <pc:sldChg chg="add">
        <pc:chgData name="Vickers, Libby" userId="e250baef-1418-4325-b620-0f9540a0387b" providerId="ADAL" clId="{485454EA-BBDD-4A15-A3D4-95C3FF1CF0D0}" dt="2025-01-22T18:05:52.744" v="293"/>
        <pc:sldMkLst>
          <pc:docMk/>
          <pc:sldMk cId="3073321351" sldId="1909"/>
        </pc:sldMkLst>
      </pc:sldChg>
      <pc:sldChg chg="add">
        <pc:chgData name="Vickers, Libby" userId="e250baef-1418-4325-b620-0f9540a0387b" providerId="ADAL" clId="{485454EA-BBDD-4A15-A3D4-95C3FF1CF0D0}" dt="2025-01-22T18:05:55.369" v="295"/>
        <pc:sldMkLst>
          <pc:docMk/>
          <pc:sldMk cId="946741561" sldId="1910"/>
        </pc:sldMkLst>
      </pc:sldChg>
    </pc:docChg>
  </pc:docChgLst>
  <pc:docChgLst>
    <pc:chgData name="Vickers, Libby" userId="e250baef-1418-4325-b620-0f9540a0387b" providerId="ADAL" clId="{FD788276-94D7-4D9A-BA3E-96B1F2740B38}"/>
    <pc:docChg chg="undo redo custSel delSld modSld modSection modShowInfo">
      <pc:chgData name="Vickers, Libby" userId="e250baef-1418-4325-b620-0f9540a0387b" providerId="ADAL" clId="{FD788276-94D7-4D9A-BA3E-96B1F2740B38}" dt="2025-05-07T16:32:13.026" v="569" actId="20577"/>
      <pc:docMkLst>
        <pc:docMk/>
      </pc:docMkLst>
      <pc:sldChg chg="modSp mod">
        <pc:chgData name="Vickers, Libby" userId="e250baef-1418-4325-b620-0f9540a0387b" providerId="ADAL" clId="{FD788276-94D7-4D9A-BA3E-96B1F2740B38}" dt="2025-05-07T16:32:13.026" v="569" actId="20577"/>
        <pc:sldMkLst>
          <pc:docMk/>
          <pc:sldMk cId="793978010" sldId="1741"/>
        </pc:sldMkLst>
        <pc:spChg chg="mod">
          <ac:chgData name="Vickers, Libby" userId="e250baef-1418-4325-b620-0f9540a0387b" providerId="ADAL" clId="{FD788276-94D7-4D9A-BA3E-96B1F2740B38}" dt="2025-05-07T16:32:13.026" v="569" actId="20577"/>
          <ac:spMkLst>
            <pc:docMk/>
            <pc:sldMk cId="793978010" sldId="1741"/>
            <ac:spMk id="2" creationId="{09AEDE24-AB90-FFD6-7EEA-C5D2DC474824}"/>
          </ac:spMkLst>
        </pc:spChg>
        <pc:spChg chg="mod">
          <ac:chgData name="Vickers, Libby" userId="e250baef-1418-4325-b620-0f9540a0387b" providerId="ADAL" clId="{FD788276-94D7-4D9A-BA3E-96B1F2740B38}" dt="2025-04-30T13:06:35.808" v="9" actId="14100"/>
          <ac:spMkLst>
            <pc:docMk/>
            <pc:sldMk cId="793978010" sldId="1741"/>
            <ac:spMk id="7" creationId="{89D6F7AA-3244-7A9F-6AE3-37D56FF62643}"/>
          </ac:spMkLst>
        </pc:spChg>
      </pc:sldChg>
      <pc:sldChg chg="addSp delSp modSp mod">
        <pc:chgData name="Vickers, Libby" userId="e250baef-1418-4325-b620-0f9540a0387b" providerId="ADAL" clId="{FD788276-94D7-4D9A-BA3E-96B1F2740B38}" dt="2025-04-30T17:12:41.976" v="492" actId="1037"/>
        <pc:sldMkLst>
          <pc:docMk/>
          <pc:sldMk cId="3047164140" sldId="1784"/>
        </pc:sldMkLst>
        <pc:spChg chg="mod">
          <ac:chgData name="Vickers, Libby" userId="e250baef-1418-4325-b620-0f9540a0387b" providerId="ADAL" clId="{FD788276-94D7-4D9A-BA3E-96B1F2740B38}" dt="2025-04-30T17:11:46.674" v="474" actId="14100"/>
          <ac:spMkLst>
            <pc:docMk/>
            <pc:sldMk cId="3047164140" sldId="1784"/>
            <ac:spMk id="4" creationId="{39E35F57-E86D-4F95-B19D-C94998BEFDC4}"/>
          </ac:spMkLst>
        </pc:spChg>
        <pc:spChg chg="mod">
          <ac:chgData name="Vickers, Libby" userId="e250baef-1418-4325-b620-0f9540a0387b" providerId="ADAL" clId="{FD788276-94D7-4D9A-BA3E-96B1F2740B38}" dt="2025-04-30T17:10:56.751" v="465"/>
          <ac:spMkLst>
            <pc:docMk/>
            <pc:sldMk cId="3047164140" sldId="1784"/>
            <ac:spMk id="16" creationId="{6073C9F3-3812-5475-3959-15ED212833CF}"/>
          </ac:spMkLst>
        </pc:spChg>
        <pc:spChg chg="mod">
          <ac:chgData name="Vickers, Libby" userId="e250baef-1418-4325-b620-0f9540a0387b" providerId="ADAL" clId="{FD788276-94D7-4D9A-BA3E-96B1F2740B38}" dt="2025-04-30T17:10:56.751" v="465"/>
          <ac:spMkLst>
            <pc:docMk/>
            <pc:sldMk cId="3047164140" sldId="1784"/>
            <ac:spMk id="29" creationId="{9D129D67-42D3-C078-108E-A0D13AB51C6B}"/>
          </ac:spMkLst>
        </pc:spChg>
        <pc:spChg chg="mod">
          <ac:chgData name="Vickers, Libby" userId="e250baef-1418-4325-b620-0f9540a0387b" providerId="ADAL" clId="{FD788276-94D7-4D9A-BA3E-96B1F2740B38}" dt="2025-04-30T17:12:41.976" v="492" actId="1037"/>
          <ac:spMkLst>
            <pc:docMk/>
            <pc:sldMk cId="3047164140" sldId="1784"/>
            <ac:spMk id="37" creationId="{9AFB6D5B-3392-C7EA-7477-8B505D675A0D}"/>
          </ac:spMkLst>
        </pc:spChg>
        <pc:spChg chg="mod">
          <ac:chgData name="Vickers, Libby" userId="e250baef-1418-4325-b620-0f9540a0387b" providerId="ADAL" clId="{FD788276-94D7-4D9A-BA3E-96B1F2740B38}" dt="2025-04-30T17:12:35.619" v="487" actId="1037"/>
          <ac:spMkLst>
            <pc:docMk/>
            <pc:sldMk cId="3047164140" sldId="1784"/>
            <ac:spMk id="38" creationId="{ADE99094-4D95-F64A-06EA-1C8E36A1A609}"/>
          </ac:spMkLst>
        </pc:spChg>
        <pc:spChg chg="mod">
          <ac:chgData name="Vickers, Libby" userId="e250baef-1418-4325-b620-0f9540a0387b" providerId="ADAL" clId="{FD788276-94D7-4D9A-BA3E-96B1F2740B38}" dt="2025-04-30T17:10:56.751" v="465"/>
          <ac:spMkLst>
            <pc:docMk/>
            <pc:sldMk cId="3047164140" sldId="1784"/>
            <ac:spMk id="39" creationId="{D9ACC263-5C55-E18D-91C2-4005EB268E13}"/>
          </ac:spMkLst>
        </pc:spChg>
        <pc:spChg chg="mod">
          <ac:chgData name="Vickers, Libby" userId="e250baef-1418-4325-b620-0f9540a0387b" providerId="ADAL" clId="{FD788276-94D7-4D9A-BA3E-96B1F2740B38}" dt="2025-04-30T17:10:56.751" v="465"/>
          <ac:spMkLst>
            <pc:docMk/>
            <pc:sldMk cId="3047164140" sldId="1784"/>
            <ac:spMk id="42" creationId="{A8237C4B-1F7B-7921-5351-AB179943112D}"/>
          </ac:spMkLst>
        </pc:spChg>
        <pc:grpChg chg="mod ord">
          <ac:chgData name="Vickers, Libby" userId="e250baef-1418-4325-b620-0f9540a0387b" providerId="ADAL" clId="{FD788276-94D7-4D9A-BA3E-96B1F2740B38}" dt="2025-04-30T17:11:23.582" v="470" actId="1076"/>
          <ac:grpSpMkLst>
            <pc:docMk/>
            <pc:sldMk cId="3047164140" sldId="1784"/>
            <ac:grpSpMk id="6" creationId="{ACEC1A08-CA6B-856D-8134-A5FA9B5103C1}"/>
          </ac:grpSpMkLst>
        </pc:grpChg>
        <pc:picChg chg="mod">
          <ac:chgData name="Vickers, Libby" userId="e250baef-1418-4325-b620-0f9540a0387b" providerId="ADAL" clId="{FD788276-94D7-4D9A-BA3E-96B1F2740B38}" dt="2025-04-30T17:11:31.546" v="472" actId="14100"/>
          <ac:picMkLst>
            <pc:docMk/>
            <pc:sldMk cId="3047164140" sldId="1784"/>
            <ac:picMk id="14" creationId="{322699B7-6CB9-FFA4-6043-CBC726279DE6}"/>
          </ac:picMkLst>
        </pc:picChg>
        <pc:picChg chg="mod">
          <ac:chgData name="Vickers, Libby" userId="e250baef-1418-4325-b620-0f9540a0387b" providerId="ADAL" clId="{FD788276-94D7-4D9A-BA3E-96B1F2740B38}" dt="2025-04-30T17:10:56.751" v="465"/>
          <ac:picMkLst>
            <pc:docMk/>
            <pc:sldMk cId="3047164140" sldId="1784"/>
            <ac:picMk id="17" creationId="{31958002-3615-D4B2-6864-C65FC751405F}"/>
          </ac:picMkLst>
        </pc:picChg>
        <pc:picChg chg="mod">
          <ac:chgData name="Vickers, Libby" userId="e250baef-1418-4325-b620-0f9540a0387b" providerId="ADAL" clId="{FD788276-94D7-4D9A-BA3E-96B1F2740B38}" dt="2025-04-30T17:10:56.751" v="465"/>
          <ac:picMkLst>
            <pc:docMk/>
            <pc:sldMk cId="3047164140" sldId="1784"/>
            <ac:picMk id="31" creationId="{E2C364CB-FF13-3A0F-EA69-950597BD1985}"/>
          </ac:picMkLst>
        </pc:picChg>
        <pc:picChg chg="mod">
          <ac:chgData name="Vickers, Libby" userId="e250baef-1418-4325-b620-0f9540a0387b" providerId="ADAL" clId="{FD788276-94D7-4D9A-BA3E-96B1F2740B38}" dt="2025-04-30T17:10:56.751" v="465"/>
          <ac:picMkLst>
            <pc:docMk/>
            <pc:sldMk cId="3047164140" sldId="1784"/>
            <ac:picMk id="34" creationId="{D2F23D8E-43C7-5704-5064-C15B965193D5}"/>
          </ac:picMkLst>
        </pc:picChg>
        <pc:picChg chg="mod">
          <ac:chgData name="Vickers, Libby" userId="e250baef-1418-4325-b620-0f9540a0387b" providerId="ADAL" clId="{FD788276-94D7-4D9A-BA3E-96B1F2740B38}" dt="2025-04-30T17:10:56.751" v="465"/>
          <ac:picMkLst>
            <pc:docMk/>
            <pc:sldMk cId="3047164140" sldId="1784"/>
            <ac:picMk id="36" creationId="{BCE93287-9700-0246-D996-3E65D7D7D982}"/>
          </ac:picMkLst>
        </pc:picChg>
      </pc:sldChg>
      <pc:sldChg chg="addSp delSp modSp mod delAnim">
        <pc:chgData name="Vickers, Libby" userId="e250baef-1418-4325-b620-0f9540a0387b" providerId="ADAL" clId="{FD788276-94D7-4D9A-BA3E-96B1F2740B38}" dt="2025-04-30T13:17:18.213" v="36" actId="1076"/>
        <pc:sldMkLst>
          <pc:docMk/>
          <pc:sldMk cId="802016870" sldId="1872"/>
        </pc:sldMkLst>
        <pc:spChg chg="mod">
          <ac:chgData name="Vickers, Libby" userId="e250baef-1418-4325-b620-0f9540a0387b" providerId="ADAL" clId="{FD788276-94D7-4D9A-BA3E-96B1F2740B38}" dt="2025-04-30T13:16:39.544" v="32" actId="1076"/>
          <ac:spMkLst>
            <pc:docMk/>
            <pc:sldMk cId="802016870" sldId="1872"/>
            <ac:spMk id="2" creationId="{A5E7BC49-B22A-6E11-37B4-F9F612928504}"/>
          </ac:spMkLst>
        </pc:spChg>
        <pc:spChg chg="mod">
          <ac:chgData name="Vickers, Libby" userId="e250baef-1418-4325-b620-0f9540a0387b" providerId="ADAL" clId="{FD788276-94D7-4D9A-BA3E-96B1F2740B38}" dt="2025-04-30T13:16:27.975" v="30" actId="14100"/>
          <ac:spMkLst>
            <pc:docMk/>
            <pc:sldMk cId="802016870" sldId="1872"/>
            <ac:spMk id="10" creationId="{407BEDAC-AD33-92AA-895F-B639155659E4}"/>
          </ac:spMkLst>
        </pc:spChg>
        <pc:picChg chg="add del mod ord">
          <ac:chgData name="Vickers, Libby" userId="e250baef-1418-4325-b620-0f9540a0387b" providerId="ADAL" clId="{FD788276-94D7-4D9A-BA3E-96B1F2740B38}" dt="2025-04-30T13:15:42.222" v="26" actId="14100"/>
          <ac:picMkLst>
            <pc:docMk/>
            <pc:sldMk cId="802016870" sldId="1872"/>
            <ac:picMk id="4" creationId="{F1E8061B-23E7-6499-19F5-F66A84027840}"/>
          </ac:picMkLst>
        </pc:picChg>
        <pc:picChg chg="mod">
          <ac:chgData name="Vickers, Libby" userId="e250baef-1418-4325-b620-0f9540a0387b" providerId="ADAL" clId="{FD788276-94D7-4D9A-BA3E-96B1F2740B38}" dt="2025-04-30T13:17:18.213" v="36" actId="1076"/>
          <ac:picMkLst>
            <pc:docMk/>
            <pc:sldMk cId="802016870" sldId="1872"/>
            <ac:picMk id="12" creationId="{7639F936-0A37-DBC3-2067-F97D6EED7918}"/>
          </ac:picMkLst>
        </pc:picChg>
      </pc:sldChg>
      <pc:sldChg chg="delSp modSp mod modAnim">
        <pc:chgData name="Vickers, Libby" userId="e250baef-1418-4325-b620-0f9540a0387b" providerId="ADAL" clId="{FD788276-94D7-4D9A-BA3E-96B1F2740B38}" dt="2025-04-30T13:19:52.172" v="55"/>
        <pc:sldMkLst>
          <pc:docMk/>
          <pc:sldMk cId="2462019629" sldId="1875"/>
        </pc:sldMkLst>
        <pc:spChg chg="mod">
          <ac:chgData name="Vickers, Libby" userId="e250baef-1418-4325-b620-0f9540a0387b" providerId="ADAL" clId="{FD788276-94D7-4D9A-BA3E-96B1F2740B38}" dt="2025-04-30T13:18:56.684" v="46" actId="1076"/>
          <ac:spMkLst>
            <pc:docMk/>
            <pc:sldMk cId="2462019629" sldId="1875"/>
            <ac:spMk id="14" creationId="{82DC811E-3AA2-7B23-6E26-A8443BAE3DCA}"/>
          </ac:spMkLst>
        </pc:spChg>
        <pc:picChg chg="mod">
          <ac:chgData name="Vickers, Libby" userId="e250baef-1418-4325-b620-0f9540a0387b" providerId="ADAL" clId="{FD788276-94D7-4D9A-BA3E-96B1F2740B38}" dt="2025-04-30T13:19:21.161" v="51" actId="1076"/>
          <ac:picMkLst>
            <pc:docMk/>
            <pc:sldMk cId="2462019629" sldId="1875"/>
            <ac:picMk id="3" creationId="{2F5D6772-B2AD-F2E8-2A88-755E98AAD94B}"/>
          </ac:picMkLst>
        </pc:picChg>
      </pc:sldChg>
      <pc:sldChg chg="addSp delSp modSp mod delAnim modAnim modNotesTx">
        <pc:chgData name="Vickers, Libby" userId="e250baef-1418-4325-b620-0f9540a0387b" providerId="ADAL" clId="{FD788276-94D7-4D9A-BA3E-96B1F2740B38}" dt="2025-04-30T17:28:57.780" v="495" actId="478"/>
        <pc:sldMkLst>
          <pc:docMk/>
          <pc:sldMk cId="2011701376" sldId="1883"/>
        </pc:sldMkLst>
        <pc:spChg chg="add mod">
          <ac:chgData name="Vickers, Libby" userId="e250baef-1418-4325-b620-0f9540a0387b" providerId="ADAL" clId="{FD788276-94D7-4D9A-BA3E-96B1F2740B38}" dt="2025-04-30T15:14:03.094" v="78" actId="164"/>
          <ac:spMkLst>
            <pc:docMk/>
            <pc:sldMk cId="2011701376" sldId="1883"/>
            <ac:spMk id="12" creationId="{06C4E969-80A5-CF25-A409-0492EFCFE78D}"/>
          </ac:spMkLst>
        </pc:spChg>
        <pc:grpChg chg="add mod">
          <ac:chgData name="Vickers, Libby" userId="e250baef-1418-4325-b620-0f9540a0387b" providerId="ADAL" clId="{FD788276-94D7-4D9A-BA3E-96B1F2740B38}" dt="2025-04-30T15:14:11.739" v="79" actId="1076"/>
          <ac:grpSpMkLst>
            <pc:docMk/>
            <pc:sldMk cId="2011701376" sldId="1883"/>
            <ac:grpSpMk id="13" creationId="{EB25DA18-ECAE-12A4-5F9A-B51EC9B21C46}"/>
          </ac:grpSpMkLst>
        </pc:grpChg>
        <pc:grpChg chg="mod">
          <ac:chgData name="Vickers, Libby" userId="e250baef-1418-4325-b620-0f9540a0387b" providerId="ADAL" clId="{FD788276-94D7-4D9A-BA3E-96B1F2740B38}" dt="2025-04-30T15:14:03.094" v="78" actId="164"/>
          <ac:grpSpMkLst>
            <pc:docMk/>
            <pc:sldMk cId="2011701376" sldId="1883"/>
            <ac:grpSpMk id="33" creationId="{F5DC4240-3B3D-4A01-3C17-1A31BA00D201}"/>
          </ac:grpSpMkLst>
        </pc:grpChg>
        <pc:picChg chg="add mod ord">
          <ac:chgData name="Vickers, Libby" userId="e250baef-1418-4325-b620-0f9540a0387b" providerId="ADAL" clId="{FD788276-94D7-4D9A-BA3E-96B1F2740B38}" dt="2025-04-30T15:14:03.094" v="78" actId="164"/>
          <ac:picMkLst>
            <pc:docMk/>
            <pc:sldMk cId="2011701376" sldId="1883"/>
            <ac:picMk id="10" creationId="{2A96AF55-D447-65D5-BEFB-CE0C31AB9D92}"/>
          </ac:picMkLst>
        </pc:picChg>
      </pc:sldChg>
      <pc:sldChg chg="addSp delSp modSp del mod addAnim delAnim modAnim">
        <pc:chgData name="Vickers, Libby" userId="e250baef-1418-4325-b620-0f9540a0387b" providerId="ADAL" clId="{FD788276-94D7-4D9A-BA3E-96B1F2740B38}" dt="2025-04-30T17:15:43.559" v="493" actId="47"/>
        <pc:sldMkLst>
          <pc:docMk/>
          <pc:sldMk cId="535757091" sldId="1884"/>
        </pc:sldMkLst>
      </pc:sldChg>
      <pc:sldChg chg="modSp del mod">
        <pc:chgData name="Vickers, Libby" userId="e250baef-1418-4325-b620-0f9540a0387b" providerId="ADAL" clId="{FD788276-94D7-4D9A-BA3E-96B1F2740B38}" dt="2025-04-30T17:15:43.559" v="493" actId="47"/>
        <pc:sldMkLst>
          <pc:docMk/>
          <pc:sldMk cId="4209591909" sldId="1887"/>
        </pc:sldMkLst>
      </pc:sldChg>
      <pc:sldChg chg="addSp delSp modSp del mod">
        <pc:chgData name="Vickers, Libby" userId="e250baef-1418-4325-b620-0f9540a0387b" providerId="ADAL" clId="{FD788276-94D7-4D9A-BA3E-96B1F2740B38}" dt="2025-04-30T17:15:43.559" v="493" actId="47"/>
        <pc:sldMkLst>
          <pc:docMk/>
          <pc:sldMk cId="2100555299" sldId="1888"/>
        </pc:sldMkLst>
      </pc:sldChg>
      <pc:sldChg chg="addSp delSp modSp del mod modAnim">
        <pc:chgData name="Vickers, Libby" userId="e250baef-1418-4325-b620-0f9540a0387b" providerId="ADAL" clId="{FD788276-94D7-4D9A-BA3E-96B1F2740B38}" dt="2025-04-30T17:15:43.559" v="493" actId="47"/>
        <pc:sldMkLst>
          <pc:docMk/>
          <pc:sldMk cId="2995572477" sldId="1889"/>
        </pc:sldMkLst>
      </pc:sldChg>
      <pc:sldChg chg="addSp delSp modSp del mod">
        <pc:chgData name="Vickers, Libby" userId="e250baef-1418-4325-b620-0f9540a0387b" providerId="ADAL" clId="{FD788276-94D7-4D9A-BA3E-96B1F2740B38}" dt="2025-04-30T17:15:43.559" v="493" actId="47"/>
        <pc:sldMkLst>
          <pc:docMk/>
          <pc:sldMk cId="3868189644" sldId="1890"/>
        </pc:sldMkLst>
      </pc:sldChg>
      <pc:sldChg chg="addSp delSp modSp del mod">
        <pc:chgData name="Vickers, Libby" userId="e250baef-1418-4325-b620-0f9540a0387b" providerId="ADAL" clId="{FD788276-94D7-4D9A-BA3E-96B1F2740B38}" dt="2025-04-30T17:15:43.559" v="493" actId="47"/>
        <pc:sldMkLst>
          <pc:docMk/>
          <pc:sldMk cId="3393928079" sldId="1891"/>
        </pc:sldMkLst>
      </pc:sldChg>
      <pc:sldChg chg="addSp delSp modSp del mod">
        <pc:chgData name="Vickers, Libby" userId="e250baef-1418-4325-b620-0f9540a0387b" providerId="ADAL" clId="{FD788276-94D7-4D9A-BA3E-96B1F2740B38}" dt="2025-04-30T17:15:43.559" v="493" actId="47"/>
        <pc:sldMkLst>
          <pc:docMk/>
          <pc:sldMk cId="843766307" sldId="1892"/>
        </pc:sldMkLst>
      </pc:sldChg>
      <pc:sldChg chg="addSp delSp modSp del mod">
        <pc:chgData name="Vickers, Libby" userId="e250baef-1418-4325-b620-0f9540a0387b" providerId="ADAL" clId="{FD788276-94D7-4D9A-BA3E-96B1F2740B38}" dt="2025-04-30T17:15:43.559" v="493" actId="47"/>
        <pc:sldMkLst>
          <pc:docMk/>
          <pc:sldMk cId="1367759952" sldId="1893"/>
        </pc:sldMkLst>
      </pc:sldChg>
      <pc:sldChg chg="addSp delSp modSp del mod">
        <pc:chgData name="Vickers, Libby" userId="e250baef-1418-4325-b620-0f9540a0387b" providerId="ADAL" clId="{FD788276-94D7-4D9A-BA3E-96B1F2740B38}" dt="2025-04-30T17:15:43.559" v="493" actId="47"/>
        <pc:sldMkLst>
          <pc:docMk/>
          <pc:sldMk cId="733340199" sldId="1894"/>
        </pc:sldMkLst>
      </pc:sldChg>
      <pc:sldChg chg="addSp delSp modSp del mod">
        <pc:chgData name="Vickers, Libby" userId="e250baef-1418-4325-b620-0f9540a0387b" providerId="ADAL" clId="{FD788276-94D7-4D9A-BA3E-96B1F2740B38}" dt="2025-04-30T17:15:43.559" v="493" actId="47"/>
        <pc:sldMkLst>
          <pc:docMk/>
          <pc:sldMk cId="860059454" sldId="1895"/>
        </pc:sldMkLst>
      </pc:sldChg>
      <pc:sldChg chg="del">
        <pc:chgData name="Vickers, Libby" userId="e250baef-1418-4325-b620-0f9540a0387b" providerId="ADAL" clId="{FD788276-94D7-4D9A-BA3E-96B1F2740B38}" dt="2025-04-30T17:15:43.559" v="493" actId="47"/>
        <pc:sldMkLst>
          <pc:docMk/>
          <pc:sldMk cId="2184761459" sldId="1896"/>
        </pc:sldMkLst>
      </pc:sldChg>
      <pc:sldChg chg="del">
        <pc:chgData name="Vickers, Libby" userId="e250baef-1418-4325-b620-0f9540a0387b" providerId="ADAL" clId="{FD788276-94D7-4D9A-BA3E-96B1F2740B38}" dt="2025-04-30T17:15:43.559" v="493" actId="47"/>
        <pc:sldMkLst>
          <pc:docMk/>
          <pc:sldMk cId="407140606" sldId="1897"/>
        </pc:sldMkLst>
      </pc:sldChg>
      <pc:sldChg chg="del">
        <pc:chgData name="Vickers, Libby" userId="e250baef-1418-4325-b620-0f9540a0387b" providerId="ADAL" clId="{FD788276-94D7-4D9A-BA3E-96B1F2740B38}" dt="2025-04-30T17:15:43.559" v="493" actId="47"/>
        <pc:sldMkLst>
          <pc:docMk/>
          <pc:sldMk cId="2589101995" sldId="1898"/>
        </pc:sldMkLst>
      </pc:sldChg>
      <pc:sldChg chg="del">
        <pc:chgData name="Vickers, Libby" userId="e250baef-1418-4325-b620-0f9540a0387b" providerId="ADAL" clId="{FD788276-94D7-4D9A-BA3E-96B1F2740B38}" dt="2025-04-30T17:15:43.559" v="493" actId="47"/>
        <pc:sldMkLst>
          <pc:docMk/>
          <pc:sldMk cId="1412140409" sldId="1899"/>
        </pc:sldMkLst>
      </pc:sldChg>
      <pc:sldChg chg="addSp delSp modSp del mod">
        <pc:chgData name="Vickers, Libby" userId="e250baef-1418-4325-b620-0f9540a0387b" providerId="ADAL" clId="{FD788276-94D7-4D9A-BA3E-96B1F2740B38}" dt="2025-04-30T17:15:43.559" v="493" actId="47"/>
        <pc:sldMkLst>
          <pc:docMk/>
          <pc:sldMk cId="1340902509" sldId="1900"/>
        </pc:sldMkLst>
      </pc:sldChg>
      <pc:sldChg chg="del">
        <pc:chgData name="Vickers, Libby" userId="e250baef-1418-4325-b620-0f9540a0387b" providerId="ADAL" clId="{FD788276-94D7-4D9A-BA3E-96B1F2740B38}" dt="2025-04-30T17:15:43.559" v="493" actId="47"/>
        <pc:sldMkLst>
          <pc:docMk/>
          <pc:sldMk cId="3691212847" sldId="1901"/>
        </pc:sldMkLst>
      </pc:sldChg>
      <pc:sldChg chg="addSp delSp modSp del mod">
        <pc:chgData name="Vickers, Libby" userId="e250baef-1418-4325-b620-0f9540a0387b" providerId="ADAL" clId="{FD788276-94D7-4D9A-BA3E-96B1F2740B38}" dt="2025-04-30T17:15:43.559" v="493" actId="47"/>
        <pc:sldMkLst>
          <pc:docMk/>
          <pc:sldMk cId="1417512582" sldId="1902"/>
        </pc:sldMkLst>
      </pc:sldChg>
      <pc:sldChg chg="del">
        <pc:chgData name="Vickers, Libby" userId="e250baef-1418-4325-b620-0f9540a0387b" providerId="ADAL" clId="{FD788276-94D7-4D9A-BA3E-96B1F2740B38}" dt="2025-04-30T17:15:43.559" v="493" actId="47"/>
        <pc:sldMkLst>
          <pc:docMk/>
          <pc:sldMk cId="426765356" sldId="1903"/>
        </pc:sldMkLst>
      </pc:sldChg>
      <pc:sldChg chg="addSp delSp modSp del mod">
        <pc:chgData name="Vickers, Libby" userId="e250baef-1418-4325-b620-0f9540a0387b" providerId="ADAL" clId="{FD788276-94D7-4D9A-BA3E-96B1F2740B38}" dt="2025-04-30T17:15:43.559" v="493" actId="47"/>
        <pc:sldMkLst>
          <pc:docMk/>
          <pc:sldMk cId="675954732" sldId="1904"/>
        </pc:sldMkLst>
      </pc:sldChg>
      <pc:sldChg chg="addSp delSp modSp del mod">
        <pc:chgData name="Vickers, Libby" userId="e250baef-1418-4325-b620-0f9540a0387b" providerId="ADAL" clId="{FD788276-94D7-4D9A-BA3E-96B1F2740B38}" dt="2025-04-30T17:15:43.559" v="493" actId="47"/>
        <pc:sldMkLst>
          <pc:docMk/>
          <pc:sldMk cId="1970795788" sldId="1905"/>
        </pc:sldMkLst>
      </pc:sldChg>
      <pc:sldChg chg="addSp delSp modSp del mod delAnim modAnim">
        <pc:chgData name="Vickers, Libby" userId="e250baef-1418-4325-b620-0f9540a0387b" providerId="ADAL" clId="{FD788276-94D7-4D9A-BA3E-96B1F2740B38}" dt="2025-04-30T17:15:43.559" v="493" actId="47"/>
        <pc:sldMkLst>
          <pc:docMk/>
          <pc:sldMk cId="1248346458" sldId="1906"/>
        </pc:sldMkLst>
      </pc:sldChg>
      <pc:sldChg chg="addSp delSp modSp del mod">
        <pc:chgData name="Vickers, Libby" userId="e250baef-1418-4325-b620-0f9540a0387b" providerId="ADAL" clId="{FD788276-94D7-4D9A-BA3E-96B1F2740B38}" dt="2025-04-30T17:15:43.559" v="493" actId="47"/>
        <pc:sldMkLst>
          <pc:docMk/>
          <pc:sldMk cId="3241020970" sldId="1907"/>
        </pc:sldMkLst>
      </pc:sldChg>
      <pc:sldChg chg="addSp delSp modSp del mod">
        <pc:chgData name="Vickers, Libby" userId="e250baef-1418-4325-b620-0f9540a0387b" providerId="ADAL" clId="{FD788276-94D7-4D9A-BA3E-96B1F2740B38}" dt="2025-04-30T17:15:43.559" v="493" actId="47"/>
        <pc:sldMkLst>
          <pc:docMk/>
          <pc:sldMk cId="794259322" sldId="1908"/>
        </pc:sldMkLst>
      </pc:sldChg>
      <pc:sldChg chg="addSp delSp modSp del mod">
        <pc:chgData name="Vickers, Libby" userId="e250baef-1418-4325-b620-0f9540a0387b" providerId="ADAL" clId="{FD788276-94D7-4D9A-BA3E-96B1F2740B38}" dt="2025-04-30T17:15:43.559" v="493" actId="47"/>
        <pc:sldMkLst>
          <pc:docMk/>
          <pc:sldMk cId="3073321351" sldId="1909"/>
        </pc:sldMkLst>
      </pc:sldChg>
      <pc:sldChg chg="addSp delSp modSp del mod">
        <pc:chgData name="Vickers, Libby" userId="e250baef-1418-4325-b620-0f9540a0387b" providerId="ADAL" clId="{FD788276-94D7-4D9A-BA3E-96B1F2740B38}" dt="2025-04-30T17:15:43.559" v="493" actId="47"/>
        <pc:sldMkLst>
          <pc:docMk/>
          <pc:sldMk cId="946741561" sldId="191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Next"/>
              </a:rPr>
              <a:t>Register a </a:t>
            </a:r>
            <a:r>
              <a:rPr lang="en-US" dirty="0" err="1">
                <a:latin typeface="Avenir Next"/>
              </a:rPr>
              <a:t>MyLegion</a:t>
            </a:r>
            <a:r>
              <a:rPr lang="en-US" dirty="0">
                <a:latin typeface="Avenir Next"/>
              </a:rPr>
              <a:t> account to review and manage membership details.</a:t>
            </a:r>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Members of The American Legion and Sons of the American Legion should not proceed if this window appears.  Continuing will not connect to your membership details.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&lt;1&gt;The email address entered,  must match what is on file at national headquarters.   Members should Double check how the email address was entered. Was it entered correctly?   If not, cancel and try again.    &lt;2&gt; If it is entered correctly, click Cancel and contact your local or state leadership or national customer service to update your primary email address.   </a:t>
            </a:r>
          </a:p>
          <a:p>
            <a:endParaRPr lang="en-US" dirty="0"/>
          </a:p>
        </p:txBody>
      </p:sp>
    </p:spTree>
    <p:extLst>
      <p:ext uri="{BB962C8B-B14F-4D97-AF65-F5344CB8AC3E}">
        <p14:creationId xmlns:p14="http://schemas.microsoft.com/office/powerpoint/2010/main" val="390232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Successful registration opens the MyLegion Home page that displays your name.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To view membership details and manage your account click on My Account.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Leadership seeking post and squadron membership will access that information through My Account.</a:t>
            </a:r>
          </a:p>
          <a:p>
            <a:pPr marL="228600" indent="-228600">
              <a:buAutoNum type="arabicPeriod"/>
            </a:pPr>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2176524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My Account provides information on file at Department and National Headquarters.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r>
              <a:rPr lang="en-US" sz="1800" i="0" dirty="0"/>
              <a:t>Members of both Legion and SAL, also known as dual members, will have the same membership ID#. &lt;1&gt;</a:t>
            </a:r>
          </a:p>
          <a:p>
            <a:r>
              <a:rPr lang="en-US" sz="1800" i="0" dirty="0"/>
              <a:t>The membership summary also includes status, paid through date, renewal type, join date, and continuous years.</a:t>
            </a:r>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12</a:t>
            </a:fld>
            <a:endParaRPr lang="en-US" dirty="0"/>
          </a:p>
        </p:txBody>
      </p:sp>
    </p:spTree>
    <p:extLst>
      <p:ext uri="{BB962C8B-B14F-4D97-AF65-F5344CB8AC3E}">
        <p14:creationId xmlns:p14="http://schemas.microsoft.com/office/powerpoint/2010/main" val="156914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membership.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13</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14</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kern="1200" dirty="0">
              <a:solidFill>
                <a:schemeClr val="tx1"/>
              </a:solidFill>
              <a:latin typeface="+mn-lt"/>
              <a:ea typeface="+mn-ea"/>
              <a:cs typeface="+mn-cs"/>
            </a:endParaRPr>
          </a:p>
          <a:p>
            <a:pPr marL="0" marR="0" lvl="0" indent="0" defTabSz="457200" eaLnBrk="1" fontAlgn="base" latinLnBrk="0" hangingPunct="1">
              <a:lnSpc>
                <a:spcPct val="117999"/>
              </a:lnSpc>
              <a:spcBef>
                <a:spcPts val="0"/>
              </a:spcBef>
              <a:spcAft>
                <a:spcPts val="0"/>
              </a:spcAft>
              <a:buClrTx/>
              <a:buSzTx/>
              <a:buFontTx/>
              <a:buNone/>
              <a:tabLst/>
              <a:defRPr/>
            </a:pPr>
            <a:r>
              <a:rPr lang="en-US" sz="2400" dirty="0"/>
              <a:t>One MyLegion account provides online access to membership details and resources for American Legion and Sons of the American Legion members.  </a:t>
            </a:r>
          </a:p>
          <a:p>
            <a:pPr marR="0" fontAlgn="base">
              <a:spcBef>
                <a:spcPts val="0"/>
              </a:spcBef>
              <a:spcAft>
                <a:spcPts val="0"/>
              </a:spcAft>
            </a:pPr>
            <a:endParaRPr lang="en-US" altLang="en-US" sz="2400" kern="1200" dirty="0">
              <a:solidFill>
                <a:schemeClr val="tx1"/>
              </a:solidFill>
              <a:latin typeface="+mn-lt"/>
              <a:ea typeface="+mn-ea"/>
              <a:cs typeface="+mn-cs"/>
            </a:endParaRPr>
          </a:p>
          <a:p>
            <a:pPr marR="0" fontAlgn="base">
              <a:spcBef>
                <a:spcPts val="0"/>
              </a:spcBef>
              <a:spcAft>
                <a:spcPts val="0"/>
              </a:spcAft>
            </a:pPr>
            <a:r>
              <a:rPr lang="en-US" altLang="en-US" sz="2400" kern="1200" dirty="0">
                <a:solidFill>
                  <a:schemeClr val="tx1"/>
                </a:solidFill>
                <a:latin typeface="+mn-lt"/>
                <a:ea typeface="+mn-ea"/>
                <a:cs typeface="+mn-cs"/>
              </a:rPr>
              <a:t>&lt;1&gt; Post and Squadron membership is accessed through your individual MyLegion account.  Adjutants and commanders of posts, squadrons, districts and counites have access to TAL and SAL membership when reported to department/detachment headquarters.</a:t>
            </a:r>
          </a:p>
          <a:p>
            <a:pPr marR="0" fontAlgn="base">
              <a:spcBef>
                <a:spcPts val="0"/>
              </a:spcBef>
              <a:spcAft>
                <a:spcPts val="0"/>
              </a:spcAft>
            </a:pPr>
            <a:endParaRPr lang="en-US" altLang="en-US" sz="2400" kern="1200" dirty="0">
              <a:solidFill>
                <a:schemeClr val="tx1"/>
              </a:solidFill>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ltLang="en-US" sz="2400" kern="1200" dirty="0">
                <a:solidFill>
                  <a:schemeClr val="tx1"/>
                </a:solidFill>
                <a:latin typeface="+mn-lt"/>
                <a:ea typeface="+mn-ea"/>
                <a:cs typeface="+mn-cs"/>
              </a:rPr>
              <a:t>&lt;2&gt; The Email used during registration must be on your membership record on file at National HQs.  Registering with an email not listed as your primary email will not provide access to membership details or leadership resources.</a:t>
            </a:r>
          </a:p>
          <a:p>
            <a:endParaRPr lang="en-US" dirty="0"/>
          </a:p>
        </p:txBody>
      </p:sp>
    </p:spTree>
    <p:extLst>
      <p:ext uri="{BB962C8B-B14F-4D97-AF65-F5344CB8AC3E}">
        <p14:creationId xmlns:p14="http://schemas.microsoft.com/office/powerpoint/2010/main" val="116699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registering an account, you may want to verify your email address is correct on your membership record with your &lt;1&gt; squadron or department leadership.  All MyLegion accounts are to be registered with the primary email address.  &lt;2&gt; Registering without the email on your membership record will create an account with no member details.</a:t>
            </a:r>
          </a:p>
          <a:p>
            <a:endParaRPr lang="en-US" dirty="0"/>
          </a:p>
        </p:txBody>
      </p:sp>
    </p:spTree>
    <p:extLst>
      <p:ext uri="{BB962C8B-B14F-4D97-AF65-F5344CB8AC3E}">
        <p14:creationId xmlns:p14="http://schemas.microsoft.com/office/powerpoint/2010/main" val="129419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B3E1B-B3BB-4295-6DEF-69A26630B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4F953-D387-C44E-622F-6C368DF1C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D4B1F-92C5-D298-FA96-F8DE3194352D}"/>
              </a:ext>
            </a:extLst>
          </p:cNvPr>
          <p:cNvSpPr>
            <a:spLocks noGrp="1"/>
          </p:cNvSpPr>
          <p:nvPr>
            <p:ph type="body" idx="1"/>
          </p:nvPr>
        </p:nvSpPr>
        <p:spPr/>
        <p:txBody>
          <a:bodyPr/>
          <a:lstStyle/>
          <a:p>
            <a:r>
              <a:rPr lang="en-US" dirty="0"/>
              <a:t>Have your email browser open and ready to receive an email.  During registration, a one-time password will be sent to complete the last step of registration with email verification.  </a:t>
            </a:r>
          </a:p>
          <a:p>
            <a:endParaRPr lang="en-US" dirty="0"/>
          </a:p>
        </p:txBody>
      </p:sp>
    </p:spTree>
    <p:extLst>
      <p:ext uri="{BB962C8B-B14F-4D97-AF65-F5344CB8AC3E}">
        <p14:creationId xmlns:p14="http://schemas.microsoft.com/office/powerpoint/2010/main" val="18768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4BB9-5DD3-BDB2-1126-1D5734F2A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BC364-D07D-44DE-E4F9-4DF65BBEA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48955A-B549-8AE1-5F4B-958C6DE149F0}"/>
              </a:ext>
            </a:extLst>
          </p:cNvPr>
          <p:cNvSpPr>
            <a:spLocks noGrp="1"/>
          </p:cNvSpPr>
          <p:nvPr>
            <p:ph type="body" idx="1"/>
          </p:nvPr>
        </p:nvSpPr>
        <p:spPr/>
        <p:txBody>
          <a:bodyPr/>
          <a:lstStyle/>
          <a:p>
            <a:r>
              <a:rPr lang="en-US" altLang="en-US" sz="2400" kern="1200" dirty="0">
                <a:solidFill>
                  <a:schemeClr val="tx1"/>
                </a:solidFill>
                <a:latin typeface="+mn-lt"/>
                <a:ea typeface="+mn-ea"/>
                <a:cs typeface="+mn-cs"/>
              </a:rPr>
              <a:t>Be prepared to create a password.  Password requirements include:  &lt;3&gt; 1 Uppercase letter,  1 Lowercase letter,  1 Number,  1 symbol, and have an eight (8) character minimum.</a:t>
            </a:r>
          </a:p>
          <a:p>
            <a:endParaRPr lang="en-US" dirty="0"/>
          </a:p>
        </p:txBody>
      </p:sp>
    </p:spTree>
    <p:extLst>
      <p:ext uri="{BB962C8B-B14F-4D97-AF65-F5344CB8AC3E}">
        <p14:creationId xmlns:p14="http://schemas.microsoft.com/office/powerpoint/2010/main" val="159404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dirty="0">
                <a:cs typeface="Calibri"/>
              </a:rPr>
              <a:t>The American Legion National website is legion.org.  Located at the top of the page is a link for MyLegion.  &lt;1&gt;</a:t>
            </a:r>
          </a:p>
          <a:p>
            <a:endParaRPr lang="en-US" dirty="0"/>
          </a:p>
        </p:txBody>
      </p:sp>
    </p:spTree>
    <p:extLst>
      <p:ext uri="{BB962C8B-B14F-4D97-AF65-F5344CB8AC3E}">
        <p14:creationId xmlns:p14="http://schemas.microsoft.com/office/powerpoint/2010/main" val="389080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B8A1-52B0-3909-946C-3FF52CAF1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D0989-A00D-F6BB-83E3-3F12A07EB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A9F13-C75C-BB8F-9D79-86DC87A30D2A}"/>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000" i="0" dirty="0">
                <a:cs typeface="Calibri"/>
              </a:rPr>
              <a:t>In the upper right, click Register. </a:t>
            </a:r>
            <a:r>
              <a:rPr lang="en-US" sz="2000" dirty="0"/>
              <a:t>Notice, there may be additional places to access the same tool.  Log in and register is also located in the middle of the page.  Begin registration by entering your primary email address.  </a:t>
            </a:r>
          </a:p>
          <a:p>
            <a:pPr marL="0" marR="0" lvl="0" indent="0" defTabSz="457200" eaLnBrk="1" fontAlgn="auto" latinLnBrk="0" hangingPunct="1">
              <a:lnSpc>
                <a:spcPct val="117999"/>
              </a:lnSpc>
              <a:spcBef>
                <a:spcPts val="0"/>
              </a:spcBef>
              <a:spcAft>
                <a:spcPts val="0"/>
              </a:spcAft>
              <a:buClrTx/>
              <a:buSzTx/>
              <a:buFontTx/>
              <a:buNone/>
              <a:tabLst/>
              <a:defRPr/>
            </a:pPr>
            <a:endParaRPr lang="en-US" sz="2000" dirty="0"/>
          </a:p>
          <a:p>
            <a:r>
              <a:rPr lang="en-US" dirty="0"/>
              <a:t>&lt;1&gt; All MyLegion accounts are to be registered with the email address on your membership record.</a:t>
            </a:r>
          </a:p>
          <a:p>
            <a:endParaRPr kumimoji="0" lang="en-US" sz="4000" b="1" i="0" u="none" strike="noStrike" kern="1200" cap="none" spc="0" normalizeH="0" baseline="0" dirty="0">
              <a:ln>
                <a:noFill/>
              </a:ln>
              <a:solidFill>
                <a:schemeClr val="tx1"/>
              </a:solidFill>
              <a:effectLst/>
              <a:uFillTx/>
              <a:latin typeface="Avenir Next Demi Bold" panose="020B0503020202020204" pitchFamily="34" charset="0"/>
              <a:ea typeface="+mn-ea"/>
              <a:cs typeface="+mn-cs"/>
              <a:sym typeface="Helvetica Neue"/>
            </a:endParaRPr>
          </a:p>
          <a:p>
            <a:pPr marL="0" marR="0" lvl="0" indent="0" algn="l" defTabSz="457200" rtl="0" eaLnBrk="1" fontAlgn="auto" latinLnBrk="0" hangingPunct="1">
              <a:lnSpc>
                <a:spcPct val="117999"/>
              </a:lnSpc>
              <a:spcBef>
                <a:spcPts val="0"/>
              </a:spcBef>
              <a:spcAft>
                <a:spcPts val="0"/>
              </a:spcAft>
              <a:buClrTx/>
              <a:buSzTx/>
              <a:buFontTx/>
              <a:buNone/>
              <a:tabLst/>
              <a:defRPr/>
            </a:pPr>
            <a:r>
              <a:rPr lang="en-US" sz="4000" dirty="0">
                <a:effectLst/>
                <a:latin typeface="Calibri" panose="020F0502020204030204" pitchFamily="34" charset="0"/>
                <a:ea typeface="Calibri" panose="020F0502020204030204" pitchFamily="34" charset="0"/>
                <a:cs typeface="Times New Roman" panose="02020603050405020304" pitchFamily="18" charset="0"/>
              </a:rPr>
              <a:t>&lt;2&gt; Two-factor authentication is an extra layer of security to ensure that you're the only person who can access your account, even if someone knows your password. This extra security measure requires you to verify your identity using a randomized code we’ll email you each time you attempt to log in.  Applying this feature is available when you first create your account.  It can be added or removed later through your account.</a:t>
            </a:r>
          </a:p>
          <a:p>
            <a:endParaRPr kumimoji="0" lang="en-US" sz="4000" b="1" i="0" u="none" strike="noStrike" kern="1200" cap="none" spc="0" normalizeH="0" baseline="0" dirty="0">
              <a:ln>
                <a:noFill/>
              </a:ln>
              <a:solidFill>
                <a:schemeClr val="tx1"/>
              </a:solidFill>
              <a:effectLst/>
              <a:uFillTx/>
              <a:latin typeface="Avenir Next Demi Bold" panose="020B0503020202020204" pitchFamily="34" charset="0"/>
              <a:ea typeface="+mn-ea"/>
              <a:cs typeface="+mn-cs"/>
              <a:sym typeface="Helvetica Neue"/>
            </a:endParaRPr>
          </a:p>
          <a:p>
            <a:endParaRPr kumimoji="0" lang="en-US" sz="4000" b="1" i="0" u="none" strike="noStrike" kern="1200" cap="none" spc="0" normalizeH="0" baseline="0" dirty="0">
              <a:ln>
                <a:noFill/>
              </a:ln>
              <a:solidFill>
                <a:schemeClr val="tx1"/>
              </a:solidFill>
              <a:effectLst/>
              <a:uFillTx/>
              <a:latin typeface="Avenir Next Demi Bold" panose="020B0503020202020204" pitchFamily="34" charset="0"/>
              <a:ea typeface="+mn-ea"/>
              <a:cs typeface="+mn-cs"/>
              <a:sym typeface="Helvetica Neu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&lt;3&gt; Enter your email address and click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6614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asked to verify you have access to the email address.  </a:t>
            </a:r>
          </a:p>
          <a:p>
            <a:endParaRPr lang="en-US" dirty="0"/>
          </a:p>
          <a:p>
            <a:r>
              <a:rPr lang="en-US" dirty="0"/>
              <a:t>Do not close this window.  Return to your email to retrieve a one-time password. &lt;1&gt; This message comes from The American Legion Identify Provider.  Check your Spam or Junk folders if you do not see the message within 10-15 seconds.  The email will be sent  immediately.  &lt;2&gt;  There is a 2-minute time period to enter the one-time password and verify.   It the time expires you will see a message to request another OTP.   This step ensures that  you have access to the email address associated with this account.</a:t>
            </a:r>
          </a:p>
          <a:p>
            <a:endParaRPr lang="en-US" dirty="0"/>
          </a:p>
        </p:txBody>
      </p:sp>
    </p:spTree>
    <p:extLst>
      <p:ext uri="{BB962C8B-B14F-4D97-AF65-F5344CB8AC3E}">
        <p14:creationId xmlns:p14="http://schemas.microsoft.com/office/powerpoint/2010/main" val="1704576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Members will receive a welcome window to complete the final step, create a password.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username defaults to the email address entered.  It is recommended to leave the email address as your username.  However, you can update the username in this window by updating it in the Username field.  When creating a username, try to use something unique.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&lt;1&gt; Create a password using the following criteria:  1 upper and lowercase letter, 1 number, 1 symbol or special character and a minimum of 8 characters 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&lt;2&gt; You do have another chance to add two factor authentication.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mn-lt"/>
                <a:ea typeface="+mn-ea"/>
                <a:cs typeface="+mn-cs"/>
              </a:rPr>
              <a:t>&lt;3&gt; Click “Next” to proceed.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Tree>
    <p:extLst>
      <p:ext uri="{BB962C8B-B14F-4D97-AF65-F5344CB8AC3E}">
        <p14:creationId xmlns:p14="http://schemas.microsoft.com/office/powerpoint/2010/main" val="2267881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2CD3D-C93C-4353-B7D2-AC35EAF628EF}" type="datetimeFigureOut">
              <a:rPr lang="en-US" smtClean="0"/>
              <a:t>5/7/2025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55C30-0B5F-4FF9-AB88-39E41B3DE2A2}" type="slidenum">
              <a:rPr lang="en-US" smtClean="0"/>
              <a:t>‹#›</a:t>
            </a:fld>
            <a:endParaRPr lang="en-US" dirty="0"/>
          </a:p>
        </p:txBody>
      </p:sp>
    </p:spTree>
    <p:extLst>
      <p:ext uri="{BB962C8B-B14F-4D97-AF65-F5344CB8AC3E}">
        <p14:creationId xmlns:p14="http://schemas.microsoft.com/office/powerpoint/2010/main" val="3704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2.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6F7AA-3244-7A9F-6AE3-37D56FF62643}"/>
              </a:ext>
            </a:extLst>
          </p:cNvPr>
          <p:cNvSpPr/>
          <p:nvPr/>
        </p:nvSpPr>
        <p:spPr>
          <a:xfrm>
            <a:off x="7558423" y="2741223"/>
            <a:ext cx="9884450" cy="4338450"/>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922949" y="2796643"/>
            <a:ext cx="8912225" cy="1309934"/>
          </a:xfrm>
        </p:spPr>
        <p:txBody>
          <a:bodyPr/>
          <a:lstStyle/>
          <a:p>
            <a:r>
              <a:rPr lang="en-US" dirty="0"/>
              <a:t>MYLEGION OVERVIEW: </a:t>
            </a:r>
          </a:p>
          <a:p>
            <a:r>
              <a:rPr lang="en-US"/>
              <a:t>Register a </a:t>
            </a:r>
            <a:r>
              <a:rPr lang="en-US" dirty="0"/>
              <a:t>MyLegion Account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24768" y="4519718"/>
            <a:ext cx="9108586" cy="987970"/>
          </a:xfrm>
        </p:spPr>
        <p:txBody>
          <a:bodyPr vert="horz" lIns="91440" tIns="45720" rIns="91440" bIns="45720" rtlCol="0" anchor="t">
            <a:noAutofit/>
          </a:bodyPr>
          <a:lstStyle/>
          <a:p>
            <a:r>
              <a:rPr lang="en-US" dirty="0">
                <a:solidFill>
                  <a:schemeClr val="tx1">
                    <a:lumMod val="10000"/>
                    <a:lumOff val="90000"/>
                  </a:schemeClr>
                </a:solidFill>
                <a:latin typeface="Avenir Next"/>
              </a:rPr>
              <a:t>Register a </a:t>
            </a:r>
            <a:r>
              <a:rPr lang="en-US" dirty="0" err="1">
                <a:solidFill>
                  <a:schemeClr val="tx1">
                    <a:lumMod val="10000"/>
                    <a:lumOff val="90000"/>
                  </a:schemeClr>
                </a:solidFill>
                <a:latin typeface="Avenir Next"/>
              </a:rPr>
              <a:t>MyLegion</a:t>
            </a:r>
            <a:r>
              <a:rPr lang="en-US" dirty="0">
                <a:solidFill>
                  <a:schemeClr val="tx1">
                    <a:lumMod val="10000"/>
                    <a:lumOff val="90000"/>
                  </a:schemeClr>
                </a:solidFill>
                <a:latin typeface="Avenir Next"/>
              </a:rPr>
              <a:t> account to review membership details, update contact and demographic information, print membership card, and manage user account.</a:t>
            </a:r>
          </a:p>
          <a:p>
            <a:pPr algn="r"/>
            <a:endParaRPr lang="en-US" sz="2000" dirty="0">
              <a:latin typeface="Avenir Next"/>
            </a:endParaRPr>
          </a:p>
          <a:p>
            <a:pPr algn="r"/>
            <a:endParaRPr lang="en-US" sz="2000" dirty="0">
              <a:latin typeface="Avenir Next"/>
            </a:endParaRPr>
          </a:p>
          <a:p>
            <a:pPr algn="r"/>
            <a:r>
              <a:rPr lang="en-US" sz="2000" dirty="0">
                <a:latin typeface="Avenir Next"/>
              </a:rPr>
              <a:t>2025</a:t>
            </a:r>
          </a:p>
        </p:txBody>
      </p:sp>
      <p:grpSp>
        <p:nvGrpSpPr>
          <p:cNvPr id="6" name="Group 5">
            <a:extLst>
              <a:ext uri="{FF2B5EF4-FFF2-40B4-BE49-F238E27FC236}">
                <a16:creationId xmlns:a16="http://schemas.microsoft.com/office/drawing/2014/main" id="{C21BFA31-B214-CA8B-D3B4-CC001E1427F4}"/>
              </a:ext>
            </a:extLst>
          </p:cNvPr>
          <p:cNvGrpSpPr/>
          <p:nvPr/>
        </p:nvGrpSpPr>
        <p:grpSpPr>
          <a:xfrm>
            <a:off x="505089" y="3638386"/>
            <a:ext cx="6500848" cy="2476828"/>
            <a:chOff x="879232" y="3464171"/>
            <a:chExt cx="6101860" cy="2472133"/>
          </a:xfrm>
        </p:grpSpPr>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gr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BC8309D-4DB5-51D5-98E0-8602C279874F}"/>
              </a:ext>
            </a:extLst>
          </p:cNvPr>
          <p:cNvSpPr>
            <a:spLocks noGrp="1"/>
          </p:cNvSpPr>
          <p:nvPr>
            <p:ph type="body" sz="quarter" idx="10"/>
          </p:nvPr>
        </p:nvSpPr>
        <p:spPr/>
        <p:txBody>
          <a:bodyPr>
            <a:normAutofit lnSpcReduction="10000"/>
          </a:bodyPr>
          <a:lstStyle/>
          <a:p>
            <a:r>
              <a:rPr lang="en-US" dirty="0"/>
              <a:t>CAUTION</a:t>
            </a:r>
          </a:p>
        </p:txBody>
      </p:sp>
      <p:grpSp>
        <p:nvGrpSpPr>
          <p:cNvPr id="7" name="Group 6">
            <a:extLst>
              <a:ext uri="{FF2B5EF4-FFF2-40B4-BE49-F238E27FC236}">
                <a16:creationId xmlns:a16="http://schemas.microsoft.com/office/drawing/2014/main" id="{5115F724-0FA9-E312-50D2-A541FD4B9A9F}"/>
              </a:ext>
            </a:extLst>
          </p:cNvPr>
          <p:cNvGrpSpPr/>
          <p:nvPr/>
        </p:nvGrpSpPr>
        <p:grpSpPr>
          <a:xfrm>
            <a:off x="5797788" y="-1572768"/>
            <a:ext cx="11171682" cy="10570464"/>
            <a:chOff x="4485828" y="576995"/>
            <a:chExt cx="4156838" cy="5610225"/>
          </a:xfrm>
        </p:grpSpPr>
        <p:pic>
          <p:nvPicPr>
            <p:cNvPr id="8" name="Picture 7">
              <a:extLst>
                <a:ext uri="{FF2B5EF4-FFF2-40B4-BE49-F238E27FC236}">
                  <a16:creationId xmlns:a16="http://schemas.microsoft.com/office/drawing/2014/main" id="{979CE887-4516-6F47-45C1-BB2AF2797486}"/>
                </a:ext>
              </a:extLst>
            </p:cNvPr>
            <p:cNvPicPr>
              <a:picLocks noChangeAspect="1"/>
            </p:cNvPicPr>
            <p:nvPr/>
          </p:nvPicPr>
          <p:blipFill>
            <a:blip r:embed="rId3"/>
            <a:stretch>
              <a:fillRect/>
            </a:stretch>
          </p:blipFill>
          <p:spPr>
            <a:xfrm>
              <a:off x="4485828" y="576995"/>
              <a:ext cx="4156838" cy="5610225"/>
            </a:xfrm>
            <a:prstGeom prst="rect">
              <a:avLst/>
            </a:prstGeom>
            <a:ln>
              <a:solidFill>
                <a:schemeClr val="accent2"/>
              </a:solidFill>
            </a:ln>
          </p:spPr>
        </p:pic>
        <p:pic>
          <p:nvPicPr>
            <p:cNvPr id="9" name="Picture 8">
              <a:extLst>
                <a:ext uri="{FF2B5EF4-FFF2-40B4-BE49-F238E27FC236}">
                  <a16:creationId xmlns:a16="http://schemas.microsoft.com/office/drawing/2014/main" id="{58EFA21F-561F-4615-8555-5A70FDF52D91}"/>
                </a:ext>
              </a:extLst>
            </p:cNvPr>
            <p:cNvPicPr>
              <a:picLocks noChangeAspect="1"/>
            </p:cNvPicPr>
            <p:nvPr/>
          </p:nvPicPr>
          <p:blipFill>
            <a:blip r:embed="rId4"/>
            <a:stretch>
              <a:fillRect/>
            </a:stretch>
          </p:blipFill>
          <p:spPr>
            <a:xfrm>
              <a:off x="6682009" y="2680313"/>
              <a:ext cx="1857375" cy="352425"/>
            </a:xfrm>
            <a:prstGeom prst="rect">
              <a:avLst/>
            </a:prstGeom>
          </p:spPr>
        </p:pic>
        <p:pic>
          <p:nvPicPr>
            <p:cNvPr id="10" name="Picture 9">
              <a:extLst>
                <a:ext uri="{FF2B5EF4-FFF2-40B4-BE49-F238E27FC236}">
                  <a16:creationId xmlns:a16="http://schemas.microsoft.com/office/drawing/2014/main" id="{802B6E3C-68DD-F315-EB3C-992ED338248B}"/>
                </a:ext>
              </a:extLst>
            </p:cNvPr>
            <p:cNvPicPr>
              <a:picLocks noChangeAspect="1"/>
            </p:cNvPicPr>
            <p:nvPr/>
          </p:nvPicPr>
          <p:blipFill>
            <a:blip r:embed="rId5"/>
            <a:stretch>
              <a:fillRect/>
            </a:stretch>
          </p:blipFill>
          <p:spPr>
            <a:xfrm>
              <a:off x="4625909" y="2663462"/>
              <a:ext cx="1857375" cy="409575"/>
            </a:xfrm>
            <a:prstGeom prst="rect">
              <a:avLst/>
            </a:prstGeom>
          </p:spPr>
        </p:pic>
        <p:sp>
          <p:nvSpPr>
            <p:cNvPr id="11" name="TextBox 10">
              <a:extLst>
                <a:ext uri="{FF2B5EF4-FFF2-40B4-BE49-F238E27FC236}">
                  <a16:creationId xmlns:a16="http://schemas.microsoft.com/office/drawing/2014/main" id="{5DABF85B-9C3F-8D3C-E12D-7E601F9F4530}"/>
                </a:ext>
              </a:extLst>
            </p:cNvPr>
            <p:cNvSpPr txBox="1"/>
            <p:nvPr/>
          </p:nvSpPr>
          <p:spPr>
            <a:xfrm>
              <a:off x="4752087" y="2063716"/>
              <a:ext cx="3201787" cy="297735"/>
            </a:xfrm>
            <a:prstGeom prst="rect">
              <a:avLst/>
            </a:prstGeom>
            <a:solidFill>
              <a:schemeClr val="bg1">
                <a:lumMod val="95000"/>
              </a:schemeClr>
            </a:solidFill>
          </p:spPr>
          <p:txBody>
            <a:bodyPr wrap="square" rtlCol="0">
              <a:spAutoFit/>
            </a:bodyPr>
            <a:lstStyle/>
            <a:p>
              <a:r>
                <a:rPr lang="en-US" sz="1100"/>
                <a:t>primaryaddrefvickers@outlook.com</a:t>
              </a:r>
            </a:p>
          </p:txBody>
        </p:sp>
      </p:grpSp>
      <p:sp>
        <p:nvSpPr>
          <p:cNvPr id="14" name="Text Placeholder 1">
            <a:extLst>
              <a:ext uri="{FF2B5EF4-FFF2-40B4-BE49-F238E27FC236}">
                <a16:creationId xmlns:a16="http://schemas.microsoft.com/office/drawing/2014/main" id="{82DC811E-3AA2-7B23-6E26-A8443BAE3DCA}"/>
              </a:ext>
            </a:extLst>
          </p:cNvPr>
          <p:cNvSpPr txBox="1">
            <a:spLocks/>
          </p:cNvSpPr>
          <p:nvPr/>
        </p:nvSpPr>
        <p:spPr>
          <a:xfrm>
            <a:off x="145892" y="1146273"/>
            <a:ext cx="6040332" cy="6248894"/>
          </a:xfrm>
          <a:prstGeom prst="rect">
            <a:avLst/>
          </a:prstGeom>
        </p:spPr>
        <p:txBody>
          <a:bodyPr vert="horz" lIns="91440" tIns="45720" rIns="91440" bIns="45720" rtlCol="0" anchor="b">
            <a:normAutofit/>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pPr marL="571500" indent="-571500">
              <a:buFont typeface="Wingdings" panose="05000000000000000000" pitchFamily="2" charset="2"/>
              <a:buChar char="Ø"/>
            </a:pPr>
            <a:r>
              <a:rPr lang="en-US" dirty="0">
                <a:solidFill>
                  <a:schemeClr val="tx1"/>
                </a:solidFill>
              </a:rPr>
              <a:t>LGN and SAL members do not proceed if you receive this window.</a:t>
            </a:r>
          </a:p>
          <a:p>
            <a:pPr marL="571500" indent="-571500">
              <a:buFont typeface="Wingdings" panose="05000000000000000000" pitchFamily="2" charset="2"/>
              <a:buChar char="Ø"/>
            </a:pPr>
            <a:r>
              <a:rPr lang="en-US" dirty="0">
                <a:solidFill>
                  <a:schemeClr val="tx1"/>
                </a:solidFill>
              </a:rPr>
              <a:t>Email entered does not match what is on member record.</a:t>
            </a:r>
          </a:p>
          <a:p>
            <a:pPr marL="571500" indent="-571500">
              <a:buFont typeface="Wingdings" panose="05000000000000000000" pitchFamily="2" charset="2"/>
              <a:buChar char="Ø"/>
            </a:pPr>
            <a:r>
              <a:rPr lang="en-US" dirty="0">
                <a:solidFill>
                  <a:schemeClr val="tx1"/>
                </a:solidFill>
              </a:rPr>
              <a:t>Contact local or state leadership to verify email on file.</a:t>
            </a:r>
          </a:p>
        </p:txBody>
      </p:sp>
      <p:pic>
        <p:nvPicPr>
          <p:cNvPr id="3" name="Picture 2">
            <a:extLst>
              <a:ext uri="{FF2B5EF4-FFF2-40B4-BE49-F238E27FC236}">
                <a16:creationId xmlns:a16="http://schemas.microsoft.com/office/drawing/2014/main" id="{2F5D6772-B2AD-F2E8-2A88-755E98AAD94B}"/>
              </a:ext>
            </a:extLst>
          </p:cNvPr>
          <p:cNvPicPr>
            <a:picLocks noChangeAspect="1"/>
          </p:cNvPicPr>
          <p:nvPr/>
        </p:nvPicPr>
        <p:blipFill>
          <a:blip r:embed="rId6"/>
          <a:stretch>
            <a:fillRect/>
          </a:stretch>
        </p:blipFill>
        <p:spPr>
          <a:xfrm>
            <a:off x="8408557" y="361197"/>
            <a:ext cx="3169290" cy="3481343"/>
          </a:xfrm>
          <a:prstGeom prst="rect">
            <a:avLst/>
          </a:prstGeom>
        </p:spPr>
      </p:pic>
    </p:spTree>
    <p:extLst>
      <p:ext uri="{BB962C8B-B14F-4D97-AF65-F5344CB8AC3E}">
        <p14:creationId xmlns:p14="http://schemas.microsoft.com/office/powerpoint/2010/main" val="24620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up)">
                                      <p:cBhvr>
                                        <p:cTn id="15" dur="5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wipe(up)">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3D00B4-676D-484F-AC3A-DC9B258DB0FF}"/>
              </a:ext>
            </a:extLst>
          </p:cNvPr>
          <p:cNvSpPr/>
          <p:nvPr/>
        </p:nvSpPr>
        <p:spPr>
          <a:xfrm>
            <a:off x="3793331" y="1219200"/>
            <a:ext cx="9753600" cy="73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8" name="Picture 7">
            <a:extLst>
              <a:ext uri="{FF2B5EF4-FFF2-40B4-BE49-F238E27FC236}">
                <a16:creationId xmlns:a16="http://schemas.microsoft.com/office/drawing/2014/main" id="{AF0E8F02-B12F-2CA9-AF8C-1408C25BA2C5}"/>
              </a:ext>
            </a:extLst>
          </p:cNvPr>
          <p:cNvPicPr>
            <a:picLocks noChangeAspect="1"/>
          </p:cNvPicPr>
          <p:nvPr/>
        </p:nvPicPr>
        <p:blipFill>
          <a:blip r:embed="rId4"/>
          <a:stretch>
            <a:fillRect/>
          </a:stretch>
        </p:blipFill>
        <p:spPr>
          <a:xfrm>
            <a:off x="1002321" y="469341"/>
            <a:ext cx="15335620" cy="13792907"/>
          </a:xfrm>
          <a:prstGeom prst="rect">
            <a:avLst/>
          </a:prstGeom>
          <a:ln w="38100" cap="sq">
            <a:solidFill>
              <a:srgbClr val="000000"/>
            </a:solidFill>
            <a:miter lim="800000"/>
          </a:ln>
          <a:effectLst/>
        </p:spPr>
      </p:pic>
      <p:sp>
        <p:nvSpPr>
          <p:cNvPr id="11" name="Arrow: Right 10">
            <a:extLst>
              <a:ext uri="{FF2B5EF4-FFF2-40B4-BE49-F238E27FC236}">
                <a16:creationId xmlns:a16="http://schemas.microsoft.com/office/drawing/2014/main" id="{0D3A0C03-85CC-4BE4-B022-0E352CA9C806}"/>
              </a:ext>
            </a:extLst>
          </p:cNvPr>
          <p:cNvSpPr/>
          <p:nvPr/>
        </p:nvSpPr>
        <p:spPr>
          <a:xfrm>
            <a:off x="12078416" y="1903226"/>
            <a:ext cx="1125519" cy="931414"/>
          </a:xfrm>
          <a:prstGeom prst="rightArrow">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4902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750" fill="hold"/>
                                        <p:tgtEl>
                                          <p:spTgt spid="11"/>
                                        </p:tgtEl>
                                        <p:attrNameLst>
                                          <p:attrName>ppt_x</p:attrName>
                                        </p:attrNameLst>
                                      </p:cBhvr>
                                      <p:tavLst>
                                        <p:tav tm="0">
                                          <p:val>
                                            <p:strVal val="0-#ppt_w/2"/>
                                          </p:val>
                                        </p:tav>
                                        <p:tav tm="100000">
                                          <p:val>
                                            <p:strVal val="#ppt_x"/>
                                          </p:val>
                                        </p:tav>
                                      </p:tavLst>
                                    </p:anim>
                                    <p:anim calcmode="lin" valueType="num">
                                      <p:cBhvr additive="base">
                                        <p:cTn id="8" dur="1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3CB21-4EE4-B615-220E-9BFFD6BE40E6}"/>
              </a:ext>
            </a:extLst>
          </p:cNvPr>
          <p:cNvPicPr>
            <a:picLocks noChangeAspect="1"/>
          </p:cNvPicPr>
          <p:nvPr/>
        </p:nvPicPr>
        <p:blipFill>
          <a:blip r:embed="rId4"/>
          <a:stretch>
            <a:fillRect/>
          </a:stretch>
        </p:blipFill>
        <p:spPr>
          <a:xfrm>
            <a:off x="5983691" y="1582220"/>
            <a:ext cx="4811224" cy="2319697"/>
          </a:xfrm>
          <a:prstGeom prst="rect">
            <a:avLst/>
          </a:prstGeom>
        </p:spPr>
      </p:pic>
      <p:sp>
        <p:nvSpPr>
          <p:cNvPr id="2" name="Arrow: Left 1">
            <a:extLst>
              <a:ext uri="{FF2B5EF4-FFF2-40B4-BE49-F238E27FC236}">
                <a16:creationId xmlns:a16="http://schemas.microsoft.com/office/drawing/2014/main" id="{816B94F0-254E-4354-B8AD-B7510CF5120E}"/>
              </a:ext>
            </a:extLst>
          </p:cNvPr>
          <p:cNvSpPr/>
          <p:nvPr/>
        </p:nvSpPr>
        <p:spPr>
          <a:xfrm>
            <a:off x="12591760" y="3674994"/>
            <a:ext cx="358743" cy="35757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9" name="Arrow: Left 28">
            <a:extLst>
              <a:ext uri="{FF2B5EF4-FFF2-40B4-BE49-F238E27FC236}">
                <a16:creationId xmlns:a16="http://schemas.microsoft.com/office/drawing/2014/main" id="{DF426C49-2749-A81A-96CB-7FFDD77F9C7F}"/>
              </a:ext>
            </a:extLst>
          </p:cNvPr>
          <p:cNvSpPr/>
          <p:nvPr/>
        </p:nvSpPr>
        <p:spPr>
          <a:xfrm>
            <a:off x="12587023" y="6833400"/>
            <a:ext cx="368219" cy="35757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3" name="Group 12">
            <a:extLst>
              <a:ext uri="{FF2B5EF4-FFF2-40B4-BE49-F238E27FC236}">
                <a16:creationId xmlns:a16="http://schemas.microsoft.com/office/drawing/2014/main" id="{EB25DA18-ECAE-12A4-5F9A-B51EC9B21C46}"/>
              </a:ext>
            </a:extLst>
          </p:cNvPr>
          <p:cNvGrpSpPr/>
          <p:nvPr/>
        </p:nvGrpSpPr>
        <p:grpSpPr>
          <a:xfrm>
            <a:off x="3527630" y="206046"/>
            <a:ext cx="10285001" cy="9341508"/>
            <a:chOff x="3116173" y="282247"/>
            <a:chExt cx="10285001" cy="9341508"/>
          </a:xfrm>
        </p:grpSpPr>
        <p:grpSp>
          <p:nvGrpSpPr>
            <p:cNvPr id="33" name="Group 32">
              <a:extLst>
                <a:ext uri="{FF2B5EF4-FFF2-40B4-BE49-F238E27FC236}">
                  <a16:creationId xmlns:a16="http://schemas.microsoft.com/office/drawing/2014/main" id="{F5DC4240-3B3D-4A01-3C17-1A31BA00D201}"/>
                </a:ext>
              </a:extLst>
            </p:cNvPr>
            <p:cNvGrpSpPr/>
            <p:nvPr/>
          </p:nvGrpSpPr>
          <p:grpSpPr>
            <a:xfrm>
              <a:off x="3116173" y="282247"/>
              <a:ext cx="10285001" cy="9341508"/>
              <a:chOff x="3527630" y="206046"/>
              <a:chExt cx="10285001" cy="9341508"/>
            </a:xfrm>
          </p:grpSpPr>
          <p:grpSp>
            <p:nvGrpSpPr>
              <p:cNvPr id="32" name="Group 31">
                <a:extLst>
                  <a:ext uri="{FF2B5EF4-FFF2-40B4-BE49-F238E27FC236}">
                    <a16:creationId xmlns:a16="http://schemas.microsoft.com/office/drawing/2014/main" id="{7B66FB13-F1B2-7711-A3C4-F8D1A77A2A90}"/>
                  </a:ext>
                </a:extLst>
              </p:cNvPr>
              <p:cNvGrpSpPr/>
              <p:nvPr/>
            </p:nvGrpSpPr>
            <p:grpSpPr>
              <a:xfrm>
                <a:off x="3527630" y="206046"/>
                <a:ext cx="10285001" cy="9341508"/>
                <a:chOff x="3527631" y="206046"/>
                <a:chExt cx="10285001" cy="9341508"/>
              </a:xfrm>
            </p:grpSpPr>
            <p:grpSp>
              <p:nvGrpSpPr>
                <p:cNvPr id="9" name="Group 8">
                  <a:extLst>
                    <a:ext uri="{FF2B5EF4-FFF2-40B4-BE49-F238E27FC236}">
                      <a16:creationId xmlns:a16="http://schemas.microsoft.com/office/drawing/2014/main" id="{CFDB99CD-361A-600A-388F-9186E6361AF9}"/>
                    </a:ext>
                  </a:extLst>
                </p:cNvPr>
                <p:cNvGrpSpPr/>
                <p:nvPr/>
              </p:nvGrpSpPr>
              <p:grpSpPr>
                <a:xfrm>
                  <a:off x="3527631" y="206046"/>
                  <a:ext cx="10285001" cy="9341508"/>
                  <a:chOff x="1104399" y="144876"/>
                  <a:chExt cx="7231641" cy="6568248"/>
                </a:xfrm>
              </p:grpSpPr>
              <p:grpSp>
                <p:nvGrpSpPr>
                  <p:cNvPr id="39" name="Group 38">
                    <a:extLst>
                      <a:ext uri="{FF2B5EF4-FFF2-40B4-BE49-F238E27FC236}">
                        <a16:creationId xmlns:a16="http://schemas.microsoft.com/office/drawing/2014/main" id="{30A7EEFD-62A9-8458-D8BF-134D0ED7F038}"/>
                      </a:ext>
                    </a:extLst>
                  </p:cNvPr>
                  <p:cNvGrpSpPr/>
                  <p:nvPr/>
                </p:nvGrpSpPr>
                <p:grpSpPr>
                  <a:xfrm>
                    <a:off x="1104399" y="144876"/>
                    <a:ext cx="7231641" cy="6568248"/>
                    <a:chOff x="956179" y="108278"/>
                    <a:chExt cx="7231641" cy="6568248"/>
                  </a:xfrm>
                </p:grpSpPr>
                <p:pic>
                  <p:nvPicPr>
                    <p:cNvPr id="6" name="Picture 5">
                      <a:extLst>
                        <a:ext uri="{FF2B5EF4-FFF2-40B4-BE49-F238E27FC236}">
                          <a16:creationId xmlns:a16="http://schemas.microsoft.com/office/drawing/2014/main" id="{81F03BFD-BC96-FED5-F9A4-D70946C30AB7}"/>
                        </a:ext>
                      </a:extLst>
                    </p:cNvPr>
                    <p:cNvPicPr>
                      <a:picLocks noChangeAspect="1"/>
                    </p:cNvPicPr>
                    <p:nvPr/>
                  </p:nvPicPr>
                  <p:blipFill>
                    <a:blip r:embed="rId5"/>
                    <a:stretch>
                      <a:fillRect/>
                    </a:stretch>
                  </p:blipFill>
                  <p:spPr>
                    <a:xfrm>
                      <a:off x="956179" y="108278"/>
                      <a:ext cx="7231641" cy="6568248"/>
                    </a:xfrm>
                    <a:prstGeom prst="rect">
                      <a:avLst/>
                    </a:prstGeom>
                    <a:ln w="28575">
                      <a:solidFill>
                        <a:schemeClr val="tx1"/>
                      </a:solidFill>
                    </a:ln>
                  </p:spPr>
                </p:pic>
                <p:pic>
                  <p:nvPicPr>
                    <p:cNvPr id="20" name="Picture 19">
                      <a:extLst>
                        <a:ext uri="{FF2B5EF4-FFF2-40B4-BE49-F238E27FC236}">
                          <a16:creationId xmlns:a16="http://schemas.microsoft.com/office/drawing/2014/main" id="{EEE2CB3E-5557-2A11-6144-DE1DED9ABA97}"/>
                        </a:ext>
                      </a:extLst>
                    </p:cNvPr>
                    <p:cNvPicPr>
                      <a:picLocks noChangeAspect="1"/>
                    </p:cNvPicPr>
                    <p:nvPr/>
                  </p:nvPicPr>
                  <p:blipFill>
                    <a:blip r:embed="rId6"/>
                    <a:stretch>
                      <a:fillRect/>
                    </a:stretch>
                  </p:blipFill>
                  <p:spPr>
                    <a:xfrm>
                      <a:off x="2638682" y="3532752"/>
                      <a:ext cx="3657209" cy="3009760"/>
                    </a:xfrm>
                    <a:prstGeom prst="rect">
                      <a:avLst/>
                    </a:prstGeom>
                  </p:spPr>
                </p:pic>
                <p:sp>
                  <p:nvSpPr>
                    <p:cNvPr id="30" name="TextBox 29">
                      <a:extLst>
                        <a:ext uri="{FF2B5EF4-FFF2-40B4-BE49-F238E27FC236}">
                          <a16:creationId xmlns:a16="http://schemas.microsoft.com/office/drawing/2014/main" id="{CC3EADDE-85E6-BF5B-FED1-A03076BF5985}"/>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4" name="Picture 3">
                    <a:extLst>
                      <a:ext uri="{FF2B5EF4-FFF2-40B4-BE49-F238E27FC236}">
                        <a16:creationId xmlns:a16="http://schemas.microsoft.com/office/drawing/2014/main" id="{95630072-C467-7E0A-9FD1-1B07D19592B7}"/>
                      </a:ext>
                    </a:extLst>
                  </p:cNvPr>
                  <p:cNvPicPr>
                    <a:picLocks noChangeAspect="1"/>
                  </p:cNvPicPr>
                  <p:nvPr/>
                </p:nvPicPr>
                <p:blipFill>
                  <a:blip r:embed="rId7"/>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76590D65-14D9-41FB-AA82-14BFE589D56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5" name="TextBox 4">
                    <a:extLst>
                      <a:ext uri="{FF2B5EF4-FFF2-40B4-BE49-F238E27FC236}">
                        <a16:creationId xmlns:a16="http://schemas.microsoft.com/office/drawing/2014/main" id="{C47F1EED-D704-9BEB-2EA1-5257C4033D36}"/>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7" name="Rectangle 6">
                    <a:extLst>
                      <a:ext uri="{FF2B5EF4-FFF2-40B4-BE49-F238E27FC236}">
                        <a16:creationId xmlns:a16="http://schemas.microsoft.com/office/drawing/2014/main" id="{D3954B0A-FE65-9556-452A-82C97CC4282B}"/>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22" name="Picture 21">
                  <a:extLst>
                    <a:ext uri="{FF2B5EF4-FFF2-40B4-BE49-F238E27FC236}">
                      <a16:creationId xmlns:a16="http://schemas.microsoft.com/office/drawing/2014/main" id="{0523C67E-7E54-32FB-3163-9ADE3D2385AF}"/>
                    </a:ext>
                  </a:extLst>
                </p:cNvPr>
                <p:cNvPicPr>
                  <a:picLocks noChangeAspect="1"/>
                </p:cNvPicPr>
                <p:nvPr/>
              </p:nvPicPr>
              <p:blipFill>
                <a:blip r:embed="rId8"/>
                <a:stretch>
                  <a:fillRect/>
                </a:stretch>
              </p:blipFill>
              <p:spPr>
                <a:xfrm>
                  <a:off x="10840190" y="5652134"/>
                  <a:ext cx="2032904" cy="1105065"/>
                </a:xfrm>
                <a:prstGeom prst="rect">
                  <a:avLst/>
                </a:prstGeom>
              </p:spPr>
            </p:pic>
            <p:pic>
              <p:nvPicPr>
                <p:cNvPr id="24" name="Picture 23">
                  <a:extLst>
                    <a:ext uri="{FF2B5EF4-FFF2-40B4-BE49-F238E27FC236}">
                      <a16:creationId xmlns:a16="http://schemas.microsoft.com/office/drawing/2014/main" id="{9B8CA0CD-04A7-F548-177F-A9F09BBC6B7B}"/>
                    </a:ext>
                  </a:extLst>
                </p:cNvPr>
                <p:cNvPicPr>
                  <a:picLocks noChangeAspect="1"/>
                </p:cNvPicPr>
                <p:nvPr/>
              </p:nvPicPr>
              <p:blipFill>
                <a:blip r:embed="rId9"/>
                <a:stretch>
                  <a:fillRect/>
                </a:stretch>
              </p:blipFill>
              <p:spPr>
                <a:xfrm>
                  <a:off x="10896701" y="7239001"/>
                  <a:ext cx="1995755" cy="469590"/>
                </a:xfrm>
                <a:prstGeom prst="rect">
                  <a:avLst/>
                </a:prstGeom>
              </p:spPr>
            </p:pic>
            <p:pic>
              <p:nvPicPr>
                <p:cNvPr id="26" name="Picture 25">
                  <a:extLst>
                    <a:ext uri="{FF2B5EF4-FFF2-40B4-BE49-F238E27FC236}">
                      <a16:creationId xmlns:a16="http://schemas.microsoft.com/office/drawing/2014/main" id="{DE8F09B1-9FCD-3751-29B6-E9FEA811831F}"/>
                    </a:ext>
                  </a:extLst>
                </p:cNvPr>
                <p:cNvPicPr>
                  <a:picLocks noChangeAspect="1"/>
                </p:cNvPicPr>
                <p:nvPr/>
              </p:nvPicPr>
              <p:blipFill>
                <a:blip r:embed="rId10"/>
                <a:stretch>
                  <a:fillRect/>
                </a:stretch>
              </p:blipFill>
              <p:spPr>
                <a:xfrm>
                  <a:off x="10840190" y="2495306"/>
                  <a:ext cx="1948286" cy="1047141"/>
                </a:xfrm>
                <a:prstGeom prst="rect">
                  <a:avLst/>
                </a:prstGeom>
              </p:spPr>
            </p:pic>
            <p:pic>
              <p:nvPicPr>
                <p:cNvPr id="28" name="Picture 27">
                  <a:extLst>
                    <a:ext uri="{FF2B5EF4-FFF2-40B4-BE49-F238E27FC236}">
                      <a16:creationId xmlns:a16="http://schemas.microsoft.com/office/drawing/2014/main" id="{C474778D-9253-0EDC-8B97-ECC3B656D5C1}"/>
                    </a:ext>
                  </a:extLst>
                </p:cNvPr>
                <p:cNvPicPr>
                  <a:picLocks noChangeAspect="1"/>
                </p:cNvPicPr>
                <p:nvPr/>
              </p:nvPicPr>
              <p:blipFill>
                <a:blip r:embed="rId11"/>
                <a:stretch>
                  <a:fillRect/>
                </a:stretch>
              </p:blipFill>
              <p:spPr>
                <a:xfrm>
                  <a:off x="10827121" y="4069901"/>
                  <a:ext cx="2057873" cy="465348"/>
                </a:xfrm>
                <a:prstGeom prst="rect">
                  <a:avLst/>
                </a:prstGeom>
              </p:spPr>
            </p:pic>
          </p:grpSp>
          <p:sp>
            <p:nvSpPr>
              <p:cNvPr id="31" name="Rectangle 30">
                <a:extLst>
                  <a:ext uri="{FF2B5EF4-FFF2-40B4-BE49-F238E27FC236}">
                    <a16:creationId xmlns:a16="http://schemas.microsoft.com/office/drawing/2014/main" id="{5861F915-2F20-162E-4475-49FBE6D380E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06C4E969-80A5-CF25-A409-0492EFCFE78D}"/>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A96AF55-D447-65D5-BEFB-CE0C31AB9D92}"/>
                </a:ext>
              </a:extLst>
            </p:cNvPr>
            <p:cNvPicPr>
              <a:picLocks noChangeAspect="1"/>
            </p:cNvPicPr>
            <p:nvPr/>
          </p:nvPicPr>
          <p:blipFill>
            <a:blip r:embed="rId12"/>
            <a:stretch>
              <a:fillRect/>
            </a:stretch>
          </p:blipFill>
          <p:spPr>
            <a:xfrm>
              <a:off x="5616769" y="4131561"/>
              <a:ext cx="4609947" cy="1437965"/>
            </a:xfrm>
            <a:prstGeom prst="rect">
              <a:avLst/>
            </a:prstGeom>
          </p:spPr>
        </p:pic>
      </p:grpSp>
    </p:spTree>
    <p:custDataLst>
      <p:tags r:id="rId1"/>
    </p:custDataLst>
    <p:extLst>
      <p:ext uri="{BB962C8B-B14F-4D97-AF65-F5344CB8AC3E}">
        <p14:creationId xmlns:p14="http://schemas.microsoft.com/office/powerpoint/2010/main" val="20117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CEC1A08-CA6B-856D-8134-A5FA9B5103C1}"/>
              </a:ext>
            </a:extLst>
          </p:cNvPr>
          <p:cNvGrpSpPr/>
          <p:nvPr/>
        </p:nvGrpSpPr>
        <p:grpSpPr>
          <a:xfrm>
            <a:off x="561835" y="239842"/>
            <a:ext cx="15661034" cy="13221323"/>
            <a:chOff x="3116173" y="282247"/>
            <a:chExt cx="10285001" cy="9341508"/>
          </a:xfrm>
        </p:grpSpPr>
        <p:grpSp>
          <p:nvGrpSpPr>
            <p:cNvPr id="13" name="Group 12">
              <a:extLst>
                <a:ext uri="{FF2B5EF4-FFF2-40B4-BE49-F238E27FC236}">
                  <a16:creationId xmlns:a16="http://schemas.microsoft.com/office/drawing/2014/main" id="{4301CE01-34A6-7E43-BE9B-1CD6149B4896}"/>
                </a:ext>
              </a:extLst>
            </p:cNvPr>
            <p:cNvGrpSpPr/>
            <p:nvPr/>
          </p:nvGrpSpPr>
          <p:grpSpPr>
            <a:xfrm>
              <a:off x="3116173" y="282247"/>
              <a:ext cx="10285001" cy="9341508"/>
              <a:chOff x="3527630" y="206046"/>
              <a:chExt cx="10285001" cy="9341508"/>
            </a:xfrm>
          </p:grpSpPr>
          <p:grpSp>
            <p:nvGrpSpPr>
              <p:cNvPr id="28" name="Group 27">
                <a:extLst>
                  <a:ext uri="{FF2B5EF4-FFF2-40B4-BE49-F238E27FC236}">
                    <a16:creationId xmlns:a16="http://schemas.microsoft.com/office/drawing/2014/main" id="{7D0CB35A-4258-C862-6634-C0B70509E3C8}"/>
                  </a:ext>
                </a:extLst>
              </p:cNvPr>
              <p:cNvGrpSpPr/>
              <p:nvPr/>
            </p:nvGrpSpPr>
            <p:grpSpPr>
              <a:xfrm>
                <a:off x="3527630" y="206046"/>
                <a:ext cx="10285001" cy="9341508"/>
                <a:chOff x="3527631" y="206046"/>
                <a:chExt cx="10285001" cy="9341508"/>
              </a:xfrm>
            </p:grpSpPr>
            <p:grpSp>
              <p:nvGrpSpPr>
                <p:cNvPr id="30" name="Group 29">
                  <a:extLst>
                    <a:ext uri="{FF2B5EF4-FFF2-40B4-BE49-F238E27FC236}">
                      <a16:creationId xmlns:a16="http://schemas.microsoft.com/office/drawing/2014/main" id="{06D26ED5-744D-5D49-5169-9DA079CA62B8}"/>
                    </a:ext>
                  </a:extLst>
                </p:cNvPr>
                <p:cNvGrpSpPr/>
                <p:nvPr/>
              </p:nvGrpSpPr>
              <p:grpSpPr>
                <a:xfrm>
                  <a:off x="3527631" y="206046"/>
                  <a:ext cx="10285001" cy="9341508"/>
                  <a:chOff x="1104399" y="144876"/>
                  <a:chExt cx="7231641" cy="6568248"/>
                </a:xfrm>
              </p:grpSpPr>
              <p:grpSp>
                <p:nvGrpSpPr>
                  <p:cNvPr id="35" name="Group 34">
                    <a:extLst>
                      <a:ext uri="{FF2B5EF4-FFF2-40B4-BE49-F238E27FC236}">
                        <a16:creationId xmlns:a16="http://schemas.microsoft.com/office/drawing/2014/main" id="{58016885-9281-8361-0A35-1C05D76FE986}"/>
                      </a:ext>
                    </a:extLst>
                  </p:cNvPr>
                  <p:cNvGrpSpPr/>
                  <p:nvPr/>
                </p:nvGrpSpPr>
                <p:grpSpPr>
                  <a:xfrm>
                    <a:off x="1104399" y="144876"/>
                    <a:ext cx="7231641" cy="6568248"/>
                    <a:chOff x="956179" y="108278"/>
                    <a:chExt cx="7231641" cy="6568248"/>
                  </a:xfrm>
                </p:grpSpPr>
                <p:pic>
                  <p:nvPicPr>
                    <p:cNvPr id="40" name="Picture 39">
                      <a:extLst>
                        <a:ext uri="{FF2B5EF4-FFF2-40B4-BE49-F238E27FC236}">
                          <a16:creationId xmlns:a16="http://schemas.microsoft.com/office/drawing/2014/main" id="{BFB42DFA-B1AE-0D9D-B455-C2A6A2D743B7}"/>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41" name="Picture 40">
                      <a:extLst>
                        <a:ext uri="{FF2B5EF4-FFF2-40B4-BE49-F238E27FC236}">
                          <a16:creationId xmlns:a16="http://schemas.microsoft.com/office/drawing/2014/main" id="{92C2D138-2CD3-F65D-0F77-157E0DFFF96E}"/>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42" name="TextBox 41">
                      <a:extLst>
                        <a:ext uri="{FF2B5EF4-FFF2-40B4-BE49-F238E27FC236}">
                          <a16:creationId xmlns:a16="http://schemas.microsoft.com/office/drawing/2014/main" id="{A8237C4B-1F7B-7921-5351-AB179943112D}"/>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36" name="Picture 35">
                    <a:extLst>
                      <a:ext uri="{FF2B5EF4-FFF2-40B4-BE49-F238E27FC236}">
                        <a16:creationId xmlns:a16="http://schemas.microsoft.com/office/drawing/2014/main" id="{BCE93287-9700-0246-D996-3E65D7D7D982}"/>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9AFB6D5B-3392-C7EA-7477-8B505D675A0D}"/>
                      </a:ext>
                    </a:extLst>
                  </p:cNvPr>
                  <p:cNvSpPr txBox="1"/>
                  <p:nvPr/>
                </p:nvSpPr>
                <p:spPr>
                  <a:xfrm>
                    <a:off x="6984655" y="2569551"/>
                    <a:ext cx="687892"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8" name="TextBox 37">
                    <a:extLst>
                      <a:ext uri="{FF2B5EF4-FFF2-40B4-BE49-F238E27FC236}">
                        <a16:creationId xmlns:a16="http://schemas.microsoft.com/office/drawing/2014/main" id="{ADE99094-4D95-F64A-06EA-1C8E36A1A609}"/>
                      </a:ext>
                    </a:extLst>
                  </p:cNvPr>
                  <p:cNvSpPr txBox="1"/>
                  <p:nvPr/>
                </p:nvSpPr>
                <p:spPr>
                  <a:xfrm>
                    <a:off x="6970811" y="4806141"/>
                    <a:ext cx="710854"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9" name="Rectangle 38">
                    <a:extLst>
                      <a:ext uri="{FF2B5EF4-FFF2-40B4-BE49-F238E27FC236}">
                        <a16:creationId xmlns:a16="http://schemas.microsoft.com/office/drawing/2014/main" id="{D9ACC263-5C55-E18D-91C2-4005EB268E13}"/>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31" name="Picture 30">
                  <a:extLst>
                    <a:ext uri="{FF2B5EF4-FFF2-40B4-BE49-F238E27FC236}">
                      <a16:creationId xmlns:a16="http://schemas.microsoft.com/office/drawing/2014/main" id="{E2C364CB-FF13-3A0F-EA69-950597BD1985}"/>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32" name="Picture 31">
                  <a:extLst>
                    <a:ext uri="{FF2B5EF4-FFF2-40B4-BE49-F238E27FC236}">
                      <a16:creationId xmlns:a16="http://schemas.microsoft.com/office/drawing/2014/main" id="{AADB9E2E-9045-0E8E-E1F5-F87EAB941C30}"/>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33" name="Picture 32">
                  <a:extLst>
                    <a:ext uri="{FF2B5EF4-FFF2-40B4-BE49-F238E27FC236}">
                      <a16:creationId xmlns:a16="http://schemas.microsoft.com/office/drawing/2014/main" id="{B1D42BEC-06BC-539C-1940-9AD84979FDD6}"/>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34" name="Picture 33">
                  <a:extLst>
                    <a:ext uri="{FF2B5EF4-FFF2-40B4-BE49-F238E27FC236}">
                      <a16:creationId xmlns:a16="http://schemas.microsoft.com/office/drawing/2014/main" id="{D2F23D8E-43C7-5704-5064-C15B965193D5}"/>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29" name="Rectangle 28">
                <a:extLst>
                  <a:ext uri="{FF2B5EF4-FFF2-40B4-BE49-F238E27FC236}">
                    <a16:creationId xmlns:a16="http://schemas.microsoft.com/office/drawing/2014/main" id="{9D129D67-42D3-C078-108E-A0D13AB51C6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6073C9F3-3812-5475-3959-15ED212833CF}"/>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1958002-3615-D4B2-6864-C65FC751405F}"/>
                </a:ext>
              </a:extLst>
            </p:cNvPr>
            <p:cNvPicPr>
              <a:picLocks noChangeAspect="1"/>
            </p:cNvPicPr>
            <p:nvPr/>
          </p:nvPicPr>
          <p:blipFill>
            <a:blip r:embed="rId11"/>
            <a:stretch>
              <a:fillRect/>
            </a:stretch>
          </p:blipFill>
          <p:spPr>
            <a:xfrm>
              <a:off x="5616769" y="4131561"/>
              <a:ext cx="4609947" cy="1437965"/>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12"/>
          <a:stretch>
            <a:fillRect/>
          </a:stretch>
        </p:blipFill>
        <p:spPr>
          <a:xfrm>
            <a:off x="8704242" y="1637590"/>
            <a:ext cx="2775008" cy="3276870"/>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835349" y="3256943"/>
            <a:ext cx="1982868" cy="71545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4320843"/>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FF0F40-A7C2-78B2-5BE7-66D25E1822DD}"/>
              </a:ext>
            </a:extLst>
          </p:cNvPr>
          <p:cNvSpPr>
            <a:spLocks noGrp="1"/>
          </p:cNvSpPr>
          <p:nvPr>
            <p:ph type="body" sz="quarter" idx="10"/>
          </p:nvPr>
        </p:nvSpPr>
        <p:spPr/>
        <p:txBody>
          <a:bodyPr>
            <a:normAutofit lnSpcReduction="10000"/>
          </a:bodyPr>
          <a:lstStyle/>
          <a:p>
            <a:r>
              <a:rPr lang="en-US" dirty="0"/>
              <a:t>ABOUT MYLEGION</a:t>
            </a:r>
          </a:p>
        </p:txBody>
      </p:sp>
      <p:sp>
        <p:nvSpPr>
          <p:cNvPr id="8" name="TextBox 7">
            <a:extLst>
              <a:ext uri="{FF2B5EF4-FFF2-40B4-BE49-F238E27FC236}">
                <a16:creationId xmlns:a16="http://schemas.microsoft.com/office/drawing/2014/main" id="{6336F798-1C64-D5E8-45EC-B0CA8128C5CC}"/>
              </a:ext>
            </a:extLst>
          </p:cNvPr>
          <p:cNvSpPr txBox="1"/>
          <p:nvPr/>
        </p:nvSpPr>
        <p:spPr>
          <a:xfrm>
            <a:off x="810724" y="1656107"/>
            <a:ext cx="16299107" cy="6863417"/>
          </a:xfrm>
          <a:prstGeom prst="rect">
            <a:avLst/>
          </a:prstGeom>
          <a:noFill/>
        </p:spPr>
        <p:txBody>
          <a:bodyPr wrap="square">
            <a:spAutoFit/>
          </a:bodyPr>
          <a:lstStyle/>
          <a:p>
            <a:pPr marR="0" algn="l" fontAlgn="base">
              <a:spcBef>
                <a:spcPts val="0"/>
              </a:spcBef>
              <a:spcAft>
                <a:spcPts val="0"/>
              </a:spcAft>
            </a:pPr>
            <a:r>
              <a:rPr lang="en-US" altLang="en-US" sz="4000" b="1" kern="1200" dirty="0">
                <a:solidFill>
                  <a:schemeClr val="tx1"/>
                </a:solidFill>
                <a:latin typeface="Avenir Next Demi Bold" panose="020B0503020202020204" pitchFamily="34" charset="0"/>
              </a:rPr>
              <a:t>One account provides online membership details and resources for TAL and SAL members. All accounts are individual. </a:t>
            </a:r>
          </a:p>
          <a:p>
            <a:pPr marL="0" marR="0" indent="0" algn="l" fontAlgn="base">
              <a:spcBef>
                <a:spcPts val="0"/>
              </a:spcBef>
              <a:spcAft>
                <a:spcPts val="0"/>
              </a:spcAft>
              <a:buNone/>
            </a:pPr>
            <a:endParaRPr lang="en-US" altLang="en-US" sz="4000" b="1" kern="1200" dirty="0">
              <a:solidFill>
                <a:schemeClr val="tx1"/>
              </a:solidFill>
              <a:latin typeface="Avenir Next Demi Bold" panose="020B0503020202020204" pitchFamily="34" charset="0"/>
            </a:endParaRPr>
          </a:p>
          <a:p>
            <a:pPr marR="0" algn="l" fontAlgn="base">
              <a:spcBef>
                <a:spcPts val="0"/>
              </a:spcBef>
              <a:spcAft>
                <a:spcPts val="0"/>
              </a:spcAft>
            </a:pPr>
            <a:r>
              <a:rPr lang="en-US" altLang="en-US" sz="4000" b="1" kern="1200" dirty="0">
                <a:solidFill>
                  <a:schemeClr val="tx1"/>
                </a:solidFill>
                <a:latin typeface="Avenir Next Demi Bold" panose="020B0503020202020204" pitchFamily="34" charset="0"/>
              </a:rPr>
              <a:t>Post and Squadron membership is accessed through the individual MyLegion account. Adjutants and Commanders of posts, squadrons, districts and counties have access to TAL and SAL membership when reported to department/detachment headquarters. </a:t>
            </a:r>
          </a:p>
          <a:p>
            <a:pPr marL="0" marR="0" lvl="0" indent="0" algn="l" defTabSz="914400" rtl="0" eaLnBrk="0" fontAlgn="base" latinLnBrk="0" hangingPunct="0">
              <a:lnSpc>
                <a:spcPct val="100000"/>
              </a:lnSpc>
              <a:spcBef>
                <a:spcPct val="0"/>
              </a:spcBef>
              <a:spcAft>
                <a:spcPct val="0"/>
              </a:spcAft>
              <a:buClrTx/>
              <a:buSzTx/>
              <a:buFontTx/>
              <a:buNone/>
              <a:tabLst/>
            </a:pPr>
            <a:endParaRPr lang="en-US" sz="4000" b="1" kern="1200" dirty="0">
              <a:solidFill>
                <a:schemeClr val="tx1"/>
              </a:solidFill>
              <a:latin typeface="Avenir Next Demi Bold" panose="020B0503020202020204" pitchFamily="34" charset="0"/>
            </a:endParaRPr>
          </a:p>
          <a:p>
            <a:pPr algn="l" defTabSz="914400" eaLnBrk="0" fontAlgn="base" hangingPunct="0">
              <a:spcBef>
                <a:spcPct val="0"/>
              </a:spcBef>
              <a:spcAft>
                <a:spcPct val="0"/>
              </a:spcAft>
              <a:buClrTx/>
            </a:pPr>
            <a:r>
              <a:rPr lang="en-US" altLang="en-US" sz="4000" b="1" kern="1200" dirty="0">
                <a:solidFill>
                  <a:schemeClr val="tx1"/>
                </a:solidFill>
                <a:latin typeface="Avenir Next Demi Bold" panose="020B0503020202020204" pitchFamily="34" charset="0"/>
              </a:rPr>
              <a:t>Email must be on your membership record on file at National HQs.  Registering with an email not listed as your primary email will not provide access to membership details or leadership resources.</a:t>
            </a:r>
          </a:p>
        </p:txBody>
      </p:sp>
    </p:spTree>
    <p:custDataLst>
      <p:tags r:id="rId1"/>
    </p:custDataLst>
    <p:extLst>
      <p:ext uri="{BB962C8B-B14F-4D97-AF65-F5344CB8AC3E}">
        <p14:creationId xmlns:p14="http://schemas.microsoft.com/office/powerpoint/2010/main" val="79860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up)">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A80550-0637-5DC8-E3AD-6C9882BD1A40}"/>
              </a:ext>
            </a:extLst>
          </p:cNvPr>
          <p:cNvSpPr>
            <a:spLocks noGrp="1"/>
          </p:cNvSpPr>
          <p:nvPr>
            <p:ph sz="half" idx="2"/>
          </p:nvPr>
        </p:nvSpPr>
        <p:spPr>
          <a:xfrm>
            <a:off x="280002" y="2073728"/>
            <a:ext cx="15215811" cy="5894615"/>
          </a:xfrm>
        </p:spPr>
        <p:txBody>
          <a:bodyPr>
            <a:normAutofit/>
          </a:bodyPr>
          <a:lstStyle/>
          <a:p>
            <a:pPr marL="571500" indent="-571500">
              <a:buFont typeface="Wingdings" panose="05000000000000000000" pitchFamily="2" charset="2"/>
              <a:buChar char="ü"/>
            </a:pPr>
            <a:r>
              <a:rPr lang="en-US" sz="4000" dirty="0"/>
              <a:t>Do you have an email address on your membership record?</a:t>
            </a:r>
          </a:p>
          <a:p>
            <a:endParaRPr lang="en-US" sz="4000" dirty="0"/>
          </a:p>
          <a:p>
            <a:pPr marL="1208088"/>
            <a:r>
              <a:rPr lang="en-US" sz="4000" dirty="0"/>
              <a:t>Contact your local or department leadership </a:t>
            </a:r>
          </a:p>
          <a:p>
            <a:pPr marL="1208088"/>
            <a:r>
              <a:rPr lang="en-US" sz="4000" dirty="0"/>
              <a:t>to verify or add the email address on your </a:t>
            </a:r>
          </a:p>
          <a:p>
            <a:pPr marL="1208088"/>
            <a:r>
              <a:rPr lang="en-US" sz="4000" dirty="0"/>
              <a:t>membership record.</a:t>
            </a:r>
          </a:p>
          <a:p>
            <a:pPr marL="1208088"/>
            <a:endParaRPr lang="en-US" sz="4000" dirty="0"/>
          </a:p>
          <a:p>
            <a:pPr marL="1208088"/>
            <a:r>
              <a:rPr lang="en-US" sz="4000" dirty="0"/>
              <a:t>Registering an account with an email not on </a:t>
            </a:r>
          </a:p>
          <a:p>
            <a:pPr marL="1208088"/>
            <a:r>
              <a:rPr lang="en-US" sz="4000" dirty="0"/>
              <a:t>your record  will create an account with no membership details.</a:t>
            </a:r>
          </a:p>
          <a:p>
            <a:endParaRPr lang="en-US" sz="3000" dirty="0"/>
          </a:p>
        </p:txBody>
      </p:sp>
      <p:pic>
        <p:nvPicPr>
          <p:cNvPr id="3" name="Picture 2">
            <a:extLst>
              <a:ext uri="{FF2B5EF4-FFF2-40B4-BE49-F238E27FC236}">
                <a16:creationId xmlns:a16="http://schemas.microsoft.com/office/drawing/2014/main" id="{B8BF3586-8D47-16EA-14F6-FF53A9D312AD}"/>
              </a:ext>
            </a:extLst>
          </p:cNvPr>
          <p:cNvPicPr>
            <a:picLocks noChangeAspect="1"/>
          </p:cNvPicPr>
          <p:nvPr/>
        </p:nvPicPr>
        <p:blipFill>
          <a:blip r:embed="rId3"/>
          <a:srcRect b="11359"/>
          <a:stretch/>
        </p:blipFill>
        <p:spPr>
          <a:xfrm>
            <a:off x="11717521" y="2813957"/>
            <a:ext cx="4514500" cy="3523422"/>
          </a:xfrm>
          <a:prstGeom prst="rect">
            <a:avLst/>
          </a:prstGeom>
          <a:noFill/>
        </p:spPr>
      </p:pic>
      <p:sp>
        <p:nvSpPr>
          <p:cNvPr id="6" name="Text Placeholder 5">
            <a:extLst>
              <a:ext uri="{FF2B5EF4-FFF2-40B4-BE49-F238E27FC236}">
                <a16:creationId xmlns:a16="http://schemas.microsoft.com/office/drawing/2014/main" id="{E08D63F9-0B53-F216-0491-3850B8BD7A4D}"/>
              </a:ext>
            </a:extLst>
          </p:cNvPr>
          <p:cNvSpPr>
            <a:spLocks noGrp="1"/>
          </p:cNvSpPr>
          <p:nvPr>
            <p:ph type="body" sz="quarter" idx="10"/>
          </p:nvPr>
        </p:nvSpPr>
        <p:spPr>
          <a:xfrm>
            <a:off x="481013" y="394252"/>
            <a:ext cx="4157662" cy="520700"/>
          </a:xfrm>
        </p:spPr>
        <p:txBody>
          <a:bodyPr>
            <a:normAutofit/>
          </a:bodyPr>
          <a:lstStyle/>
          <a:p>
            <a:r>
              <a:rPr lang="en-US" sz="3000"/>
              <a:t>BEFORE YOU REGISTER</a:t>
            </a:r>
          </a:p>
        </p:txBody>
      </p:sp>
    </p:spTree>
    <p:extLst>
      <p:ext uri="{BB962C8B-B14F-4D97-AF65-F5344CB8AC3E}">
        <p14:creationId xmlns:p14="http://schemas.microsoft.com/office/powerpoint/2010/main" val="1504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up)">
                                      <p:cBhvr>
                                        <p:cTn id="7" dur="1000"/>
                                        <p:tgtEl>
                                          <p:spTgt spid="4">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wipe(up)">
                                      <p:cBhvr>
                                        <p:cTn id="10" dur="1000"/>
                                        <p:tgtEl>
                                          <p:spTgt spid="4">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wipe(up)">
                                      <p:cBhvr>
                                        <p:cTn id="13" dur="10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ipe(up)">
                                      <p:cBhvr>
                                        <p:cTn id="18" dur="1000"/>
                                        <p:tgtEl>
                                          <p:spTgt spid="4">
                                            <p:txEl>
                                              <p:pRg st="6" end="6"/>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wipe(up)">
                                      <p:cBhvr>
                                        <p:cTn id="21"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DC9E-A013-58F9-E884-9842D3522D6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D23FC88-E3C8-D6F4-46C8-E19F9A8A2968}"/>
              </a:ext>
            </a:extLst>
          </p:cNvPr>
          <p:cNvSpPr>
            <a:spLocks noGrp="1"/>
          </p:cNvSpPr>
          <p:nvPr>
            <p:ph type="body" sz="quarter" idx="3"/>
          </p:nvPr>
        </p:nvSpPr>
        <p:spPr>
          <a:xfrm>
            <a:off x="481013" y="2645228"/>
            <a:ext cx="6561558" cy="1485901"/>
          </a:xfrm>
        </p:spPr>
        <p:txBody>
          <a:bodyPr>
            <a:noAutofit/>
          </a:bodyPr>
          <a:lstStyle/>
          <a:p>
            <a:pPr marL="571500" indent="-571500">
              <a:buFont typeface="Wingdings" panose="05000000000000000000" pitchFamily="2" charset="2"/>
              <a:buChar char="ü"/>
            </a:pPr>
            <a:r>
              <a:rPr lang="en-US" dirty="0">
                <a:solidFill>
                  <a:schemeClr val="tx1"/>
                </a:solidFill>
                <a:sym typeface="Helvetica Neue"/>
              </a:rPr>
              <a:t>Email browser should be open to receive a one-time password (OTP) during registration.</a:t>
            </a:r>
          </a:p>
        </p:txBody>
      </p:sp>
      <p:sp>
        <p:nvSpPr>
          <p:cNvPr id="6" name="Text Placeholder 5">
            <a:extLst>
              <a:ext uri="{FF2B5EF4-FFF2-40B4-BE49-F238E27FC236}">
                <a16:creationId xmlns:a16="http://schemas.microsoft.com/office/drawing/2014/main" id="{062C4210-E33B-815D-5B0D-E5CCAD85D7AF}"/>
              </a:ext>
            </a:extLst>
          </p:cNvPr>
          <p:cNvSpPr>
            <a:spLocks noGrp="1"/>
          </p:cNvSpPr>
          <p:nvPr>
            <p:ph type="body" sz="quarter" idx="10"/>
          </p:nvPr>
        </p:nvSpPr>
        <p:spPr/>
        <p:txBody>
          <a:bodyPr>
            <a:normAutofit lnSpcReduction="10000"/>
          </a:bodyPr>
          <a:lstStyle/>
          <a:p>
            <a:r>
              <a:rPr lang="en-US" dirty="0"/>
              <a:t>BEFORE YOU REGISTER</a:t>
            </a:r>
          </a:p>
        </p:txBody>
      </p:sp>
      <p:grpSp>
        <p:nvGrpSpPr>
          <p:cNvPr id="13" name="Group 12">
            <a:extLst>
              <a:ext uri="{FF2B5EF4-FFF2-40B4-BE49-F238E27FC236}">
                <a16:creationId xmlns:a16="http://schemas.microsoft.com/office/drawing/2014/main" id="{385D3F2E-3A43-72A2-DE2E-4209601D3BA0}"/>
              </a:ext>
            </a:extLst>
          </p:cNvPr>
          <p:cNvGrpSpPr/>
          <p:nvPr/>
        </p:nvGrpSpPr>
        <p:grpSpPr>
          <a:xfrm>
            <a:off x="7478144" y="1323166"/>
            <a:ext cx="8393227" cy="7107268"/>
            <a:chOff x="7478144" y="1323166"/>
            <a:chExt cx="8393227" cy="7107268"/>
          </a:xfrm>
        </p:grpSpPr>
        <p:pic>
          <p:nvPicPr>
            <p:cNvPr id="9" name="Picture 8">
              <a:extLst>
                <a:ext uri="{FF2B5EF4-FFF2-40B4-BE49-F238E27FC236}">
                  <a16:creationId xmlns:a16="http://schemas.microsoft.com/office/drawing/2014/main" id="{A6AFEB44-8456-FCB7-FA38-58AAC3103DE6}"/>
                </a:ext>
              </a:extLst>
            </p:cNvPr>
            <p:cNvPicPr>
              <a:picLocks noChangeAspect="1"/>
            </p:cNvPicPr>
            <p:nvPr/>
          </p:nvPicPr>
          <p:blipFill>
            <a:blip r:embed="rId3"/>
            <a:stretch>
              <a:fillRect/>
            </a:stretch>
          </p:blipFill>
          <p:spPr>
            <a:xfrm>
              <a:off x="7478144" y="1323166"/>
              <a:ext cx="8393227" cy="6820132"/>
            </a:xfrm>
            <a:prstGeom prst="rect">
              <a:avLst/>
            </a:prstGeom>
          </p:spPr>
        </p:pic>
        <p:sp>
          <p:nvSpPr>
            <p:cNvPr id="12" name="Rectangle 11">
              <a:extLst>
                <a:ext uri="{FF2B5EF4-FFF2-40B4-BE49-F238E27FC236}">
                  <a16:creationId xmlns:a16="http://schemas.microsoft.com/office/drawing/2014/main" id="{D13903DF-7C63-D9A2-E7DD-BCBA1B78881E}"/>
                </a:ext>
              </a:extLst>
            </p:cNvPr>
            <p:cNvSpPr/>
            <p:nvPr/>
          </p:nvSpPr>
          <p:spPr>
            <a:xfrm>
              <a:off x="10515600" y="3388178"/>
              <a:ext cx="4359729" cy="504225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CB995F0-DE95-A00B-06BB-5575461F1906}"/>
                </a:ext>
              </a:extLst>
            </p:cNvPr>
            <p:cNvPicPr>
              <a:picLocks noChangeAspect="1"/>
            </p:cNvPicPr>
            <p:nvPr/>
          </p:nvPicPr>
          <p:blipFill>
            <a:blip r:embed="rId4"/>
            <a:stretch>
              <a:fillRect/>
            </a:stretch>
          </p:blipFill>
          <p:spPr>
            <a:xfrm>
              <a:off x="10652822" y="3277615"/>
              <a:ext cx="3284505" cy="853514"/>
            </a:xfrm>
            <a:prstGeom prst="rect">
              <a:avLst/>
            </a:prstGeom>
          </p:spPr>
        </p:pic>
      </p:grpSp>
    </p:spTree>
    <p:extLst>
      <p:ext uri="{BB962C8B-B14F-4D97-AF65-F5344CB8AC3E}">
        <p14:creationId xmlns:p14="http://schemas.microsoft.com/office/powerpoint/2010/main" val="343702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24E9-AE53-2018-BB85-399EB19D171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C717B1-4B84-C3D4-7258-DC3426FB56E4}"/>
              </a:ext>
            </a:extLst>
          </p:cNvPr>
          <p:cNvSpPr>
            <a:spLocks noGrp="1"/>
          </p:cNvSpPr>
          <p:nvPr>
            <p:ph type="body" sz="quarter" idx="3"/>
          </p:nvPr>
        </p:nvSpPr>
        <p:spPr>
          <a:xfrm>
            <a:off x="481013" y="914952"/>
            <a:ext cx="14151831" cy="5789672"/>
          </a:xfrm>
        </p:spPr>
        <p:txBody>
          <a:bodyPr>
            <a:normAutofit/>
          </a:bodyPr>
          <a:lstStyle/>
          <a:p>
            <a:endParaRPr lang="en-US" dirty="0">
              <a:solidFill>
                <a:schemeClr val="tx1"/>
              </a:solidFill>
              <a:sym typeface="Helvetica Neue"/>
            </a:endParaRPr>
          </a:p>
          <a:p>
            <a:pPr marL="571500" indent="-571500">
              <a:buFont typeface="Wingdings" panose="05000000000000000000" pitchFamily="2" charset="2"/>
              <a:buChar char="ü"/>
            </a:pPr>
            <a:r>
              <a:rPr lang="en-US" dirty="0">
                <a:solidFill>
                  <a:schemeClr val="tx1"/>
                </a:solidFill>
                <a:sym typeface="Helvetica Neue"/>
              </a:rPr>
              <a:t>Be prepared to create a password that meets the requirements below:</a:t>
            </a:r>
          </a:p>
          <a:p>
            <a:pPr marL="1652588" indent="-561975">
              <a:buFont typeface="Wingdings" panose="05000000000000000000" pitchFamily="2" charset="2"/>
              <a:buChar char="Ø"/>
            </a:pPr>
            <a:r>
              <a:rPr lang="en-US" dirty="0">
                <a:solidFill>
                  <a:schemeClr val="tx1"/>
                </a:solidFill>
                <a:sym typeface="Helvetica Neue"/>
              </a:rPr>
              <a:t>One Uppercase Letter</a:t>
            </a:r>
          </a:p>
          <a:p>
            <a:pPr marL="1652588" indent="-561975">
              <a:buFont typeface="Wingdings" panose="05000000000000000000" pitchFamily="2" charset="2"/>
              <a:buChar char="Ø"/>
            </a:pPr>
            <a:r>
              <a:rPr lang="en-US" dirty="0">
                <a:solidFill>
                  <a:schemeClr val="tx1"/>
                </a:solidFill>
                <a:sym typeface="Helvetica Neue"/>
              </a:rPr>
              <a:t>One Lowercase Letter</a:t>
            </a:r>
          </a:p>
          <a:p>
            <a:pPr marL="1652588" indent="-561975">
              <a:buFont typeface="Wingdings" panose="05000000000000000000" pitchFamily="2" charset="2"/>
              <a:buChar char="Ø"/>
            </a:pPr>
            <a:r>
              <a:rPr lang="en-US" dirty="0">
                <a:solidFill>
                  <a:schemeClr val="tx1"/>
                </a:solidFill>
                <a:sym typeface="Helvetica Neue"/>
              </a:rPr>
              <a:t>One Number</a:t>
            </a:r>
          </a:p>
          <a:p>
            <a:pPr marL="1652588" indent="-561975">
              <a:buFont typeface="Wingdings" panose="05000000000000000000" pitchFamily="2" charset="2"/>
              <a:buChar char="Ø"/>
            </a:pPr>
            <a:r>
              <a:rPr lang="en-US" dirty="0">
                <a:solidFill>
                  <a:schemeClr val="tx1"/>
                </a:solidFill>
                <a:sym typeface="Helvetica Neue"/>
              </a:rPr>
              <a:t>One Symbol </a:t>
            </a:r>
            <a:r>
              <a:rPr lang="en-US" altLang="en-US" dirty="0">
                <a:solidFill>
                  <a:schemeClr val="tx1"/>
                </a:solidFill>
                <a:latin typeface="Helvetica"/>
                <a:cs typeface="Arial" panose="020B0604020202020204" pitchFamily="34" charset="0"/>
              </a:rPr>
              <a:t>(!@#$%^&amp;*)</a:t>
            </a:r>
          </a:p>
          <a:p>
            <a:pPr marL="1652588" indent="-561975">
              <a:buFont typeface="Wingdings" panose="05000000000000000000" pitchFamily="2" charset="2"/>
              <a:buChar char="Ø"/>
            </a:pPr>
            <a:r>
              <a:rPr lang="en-US" dirty="0">
                <a:solidFill>
                  <a:schemeClr val="tx1"/>
                </a:solidFill>
                <a:latin typeface="Helvetica"/>
                <a:cs typeface="Arial" panose="020B0604020202020204" pitchFamily="34" charset="0"/>
                <a:sym typeface="Helvetica Neue"/>
              </a:rPr>
              <a:t>Eight character minimum</a:t>
            </a:r>
            <a:endParaRPr lang="en-US" dirty="0">
              <a:solidFill>
                <a:schemeClr val="tx1"/>
              </a:solidFill>
              <a:sym typeface="Helvetica Neue"/>
            </a:endParaRPr>
          </a:p>
        </p:txBody>
      </p:sp>
      <p:sp>
        <p:nvSpPr>
          <p:cNvPr id="6" name="Text Placeholder 5">
            <a:extLst>
              <a:ext uri="{FF2B5EF4-FFF2-40B4-BE49-F238E27FC236}">
                <a16:creationId xmlns:a16="http://schemas.microsoft.com/office/drawing/2014/main" id="{4FE91DF0-046D-93F2-7871-FEDCF43272C8}"/>
              </a:ext>
            </a:extLst>
          </p:cNvPr>
          <p:cNvSpPr>
            <a:spLocks noGrp="1"/>
          </p:cNvSpPr>
          <p:nvPr>
            <p:ph type="body" sz="quarter" idx="10"/>
          </p:nvPr>
        </p:nvSpPr>
        <p:spPr/>
        <p:txBody>
          <a:bodyPr>
            <a:normAutofit lnSpcReduction="10000"/>
          </a:bodyPr>
          <a:lstStyle/>
          <a:p>
            <a:r>
              <a:rPr lang="en-US" dirty="0"/>
              <a:t>BEFORE YOU REGISTER</a:t>
            </a:r>
          </a:p>
        </p:txBody>
      </p:sp>
      <p:pic>
        <p:nvPicPr>
          <p:cNvPr id="3" name="Picture 2">
            <a:extLst>
              <a:ext uri="{FF2B5EF4-FFF2-40B4-BE49-F238E27FC236}">
                <a16:creationId xmlns:a16="http://schemas.microsoft.com/office/drawing/2014/main" id="{63C0F872-7DEF-8E1D-BF12-59E30FCD4A91}"/>
              </a:ext>
            </a:extLst>
          </p:cNvPr>
          <p:cNvPicPr>
            <a:picLocks noChangeAspect="1"/>
          </p:cNvPicPr>
          <p:nvPr/>
        </p:nvPicPr>
        <p:blipFill>
          <a:blip r:embed="rId3"/>
          <a:stretch>
            <a:fillRect/>
          </a:stretch>
        </p:blipFill>
        <p:spPr>
          <a:xfrm>
            <a:off x="9676879" y="2716461"/>
            <a:ext cx="6300140" cy="3988163"/>
          </a:xfrm>
          <a:prstGeom prst="rect">
            <a:avLst/>
          </a:prstGeom>
        </p:spPr>
      </p:pic>
    </p:spTree>
    <p:extLst>
      <p:ext uri="{BB962C8B-B14F-4D97-AF65-F5344CB8AC3E}">
        <p14:creationId xmlns:p14="http://schemas.microsoft.com/office/powerpoint/2010/main" val="74601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E065DF-4D8F-A203-3560-E3EAC60630F4}"/>
              </a:ext>
            </a:extLst>
          </p:cNvPr>
          <p:cNvPicPr>
            <a:picLocks noChangeAspect="1"/>
          </p:cNvPicPr>
          <p:nvPr/>
        </p:nvPicPr>
        <p:blipFill>
          <a:blip r:embed="rId3"/>
          <a:stretch>
            <a:fillRect/>
          </a:stretch>
        </p:blipFill>
        <p:spPr>
          <a:xfrm>
            <a:off x="1073439" y="1273844"/>
            <a:ext cx="15418417" cy="8082104"/>
          </a:xfrm>
          <a:prstGeom prst="rect">
            <a:avLst/>
          </a:prstGeom>
        </p:spPr>
      </p:pic>
      <p:sp>
        <p:nvSpPr>
          <p:cNvPr id="6" name="Text Placeholder 5">
            <a:extLst>
              <a:ext uri="{FF2B5EF4-FFF2-40B4-BE49-F238E27FC236}">
                <a16:creationId xmlns:a16="http://schemas.microsoft.com/office/drawing/2014/main" id="{D2589E68-91AA-E0CD-E408-E0E9CFDCC584}"/>
              </a:ext>
            </a:extLst>
          </p:cNvPr>
          <p:cNvSpPr>
            <a:spLocks noGrp="1"/>
          </p:cNvSpPr>
          <p:nvPr>
            <p:ph type="body" sz="quarter" idx="10"/>
          </p:nvPr>
        </p:nvSpPr>
        <p:spPr/>
        <p:txBody>
          <a:bodyPr>
            <a:normAutofit lnSpcReduction="10000"/>
          </a:bodyPr>
          <a:lstStyle/>
          <a:p>
            <a:r>
              <a:rPr lang="en-US" dirty="0"/>
              <a:t>LEGION.ORG</a:t>
            </a:r>
          </a:p>
        </p:txBody>
      </p:sp>
      <p:pic>
        <p:nvPicPr>
          <p:cNvPr id="7" name="Picture 6">
            <a:extLst>
              <a:ext uri="{FF2B5EF4-FFF2-40B4-BE49-F238E27FC236}">
                <a16:creationId xmlns:a16="http://schemas.microsoft.com/office/drawing/2014/main" id="{818E9B23-B293-04B5-FEAB-DE2CBE622EF0}"/>
              </a:ext>
            </a:extLst>
          </p:cNvPr>
          <p:cNvPicPr>
            <a:picLocks noChangeAspect="1"/>
          </p:cNvPicPr>
          <p:nvPr/>
        </p:nvPicPr>
        <p:blipFill>
          <a:blip r:embed="rId4"/>
          <a:stretch>
            <a:fillRect/>
          </a:stretch>
        </p:blipFill>
        <p:spPr>
          <a:xfrm>
            <a:off x="3893685" y="2785223"/>
            <a:ext cx="2990842" cy="1933734"/>
          </a:xfrm>
          <a:prstGeom prst="rect">
            <a:avLst/>
          </a:prstGeom>
          <a:ln w="57150">
            <a:solidFill>
              <a:srgbClr val="FFC000"/>
            </a:solidFill>
          </a:ln>
        </p:spPr>
      </p:pic>
      <p:sp>
        <p:nvSpPr>
          <p:cNvPr id="11" name="Arrow: Down 10">
            <a:extLst>
              <a:ext uri="{FF2B5EF4-FFF2-40B4-BE49-F238E27FC236}">
                <a16:creationId xmlns:a16="http://schemas.microsoft.com/office/drawing/2014/main" id="{0A3E2ABA-FE37-3311-375E-C3F382993B20}"/>
              </a:ext>
            </a:extLst>
          </p:cNvPr>
          <p:cNvSpPr/>
          <p:nvPr/>
        </p:nvSpPr>
        <p:spPr>
          <a:xfrm rot="5400000" flipH="1" flipV="1">
            <a:off x="2910123" y="2826836"/>
            <a:ext cx="779220" cy="6959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1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E631-CA5E-32CE-84FE-FA2A7FE6A9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1E8061B-23E7-6499-19F5-F66A84027840}"/>
              </a:ext>
            </a:extLst>
          </p:cNvPr>
          <p:cNvPicPr>
            <a:picLocks noChangeAspect="1"/>
          </p:cNvPicPr>
          <p:nvPr/>
        </p:nvPicPr>
        <p:blipFill>
          <a:blip r:embed="rId3"/>
          <a:stretch>
            <a:fillRect/>
          </a:stretch>
        </p:blipFill>
        <p:spPr>
          <a:xfrm>
            <a:off x="-152400" y="72275"/>
            <a:ext cx="17492663" cy="8148507"/>
          </a:xfrm>
          <a:prstGeom prst="rect">
            <a:avLst/>
          </a:prstGeom>
        </p:spPr>
      </p:pic>
      <p:sp>
        <p:nvSpPr>
          <p:cNvPr id="10" name="Rectangle: Rounded Corners 9">
            <a:extLst>
              <a:ext uri="{FF2B5EF4-FFF2-40B4-BE49-F238E27FC236}">
                <a16:creationId xmlns:a16="http://schemas.microsoft.com/office/drawing/2014/main" id="{407BEDAC-AD33-92AA-895F-B639155659E4}"/>
              </a:ext>
            </a:extLst>
          </p:cNvPr>
          <p:cNvSpPr/>
          <p:nvPr/>
        </p:nvSpPr>
        <p:spPr>
          <a:xfrm>
            <a:off x="16029709" y="114290"/>
            <a:ext cx="1134340" cy="48792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639F936-0A37-DBC3-2067-F97D6EED7918}"/>
              </a:ext>
            </a:extLst>
          </p:cNvPr>
          <p:cNvPicPr>
            <a:picLocks noChangeAspect="1"/>
          </p:cNvPicPr>
          <p:nvPr/>
        </p:nvPicPr>
        <p:blipFill>
          <a:blip r:embed="rId4"/>
          <a:stretch>
            <a:fillRect/>
          </a:stretch>
        </p:blipFill>
        <p:spPr>
          <a:xfrm>
            <a:off x="2738714" y="777675"/>
            <a:ext cx="10118304" cy="8572452"/>
          </a:xfrm>
          <a:prstGeom prst="rect">
            <a:avLst/>
          </a:prstGeom>
          <a:ln>
            <a:solidFill>
              <a:schemeClr val="accent1"/>
            </a:solidFill>
          </a:ln>
        </p:spPr>
      </p:pic>
      <p:sp>
        <p:nvSpPr>
          <p:cNvPr id="2" name="Arrow: Right 1">
            <a:extLst>
              <a:ext uri="{FF2B5EF4-FFF2-40B4-BE49-F238E27FC236}">
                <a16:creationId xmlns:a16="http://schemas.microsoft.com/office/drawing/2014/main" id="{A5E7BC49-B22A-6E11-37B4-F9F612928504}"/>
              </a:ext>
            </a:extLst>
          </p:cNvPr>
          <p:cNvSpPr/>
          <p:nvPr/>
        </p:nvSpPr>
        <p:spPr>
          <a:xfrm>
            <a:off x="14713527" y="0"/>
            <a:ext cx="1021280" cy="923296"/>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201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EB3FEE-EF2D-7003-69B8-DBDE16C56BD9}"/>
              </a:ext>
            </a:extLst>
          </p:cNvPr>
          <p:cNvSpPr>
            <a:spLocks noGrp="1"/>
          </p:cNvSpPr>
          <p:nvPr>
            <p:ph type="body" sz="quarter" idx="10"/>
          </p:nvPr>
        </p:nvSpPr>
        <p:spPr/>
        <p:txBody>
          <a:bodyPr>
            <a:normAutofit lnSpcReduction="10000"/>
          </a:bodyPr>
          <a:lstStyle/>
          <a:p>
            <a:r>
              <a:rPr lang="en-US" dirty="0"/>
              <a:t>VERIFY ACCOUNT</a:t>
            </a:r>
          </a:p>
        </p:txBody>
      </p:sp>
      <p:pic>
        <p:nvPicPr>
          <p:cNvPr id="7" name="Picture 6">
            <a:extLst>
              <a:ext uri="{FF2B5EF4-FFF2-40B4-BE49-F238E27FC236}">
                <a16:creationId xmlns:a16="http://schemas.microsoft.com/office/drawing/2014/main" id="{4E8C5D70-8163-4BEA-F819-F006AFC56A26}"/>
              </a:ext>
            </a:extLst>
          </p:cNvPr>
          <p:cNvPicPr>
            <a:picLocks noChangeAspect="1"/>
          </p:cNvPicPr>
          <p:nvPr/>
        </p:nvPicPr>
        <p:blipFill>
          <a:blip r:embed="rId3"/>
          <a:stretch>
            <a:fillRect/>
          </a:stretch>
        </p:blipFill>
        <p:spPr>
          <a:xfrm>
            <a:off x="7818925" y="417874"/>
            <a:ext cx="8580377" cy="8175493"/>
          </a:xfrm>
          <a:prstGeom prst="rect">
            <a:avLst/>
          </a:prstGeom>
          <a:ln w="12700">
            <a:solidFill>
              <a:schemeClr val="accent1"/>
            </a:solidFill>
          </a:ln>
        </p:spPr>
      </p:pic>
      <p:sp>
        <p:nvSpPr>
          <p:cNvPr id="8" name="Text Placeholder 1">
            <a:extLst>
              <a:ext uri="{FF2B5EF4-FFF2-40B4-BE49-F238E27FC236}">
                <a16:creationId xmlns:a16="http://schemas.microsoft.com/office/drawing/2014/main" id="{BF6A1950-0969-4873-BF3A-EAE9E5145DA7}"/>
              </a:ext>
            </a:extLst>
          </p:cNvPr>
          <p:cNvSpPr>
            <a:spLocks noGrp="1"/>
          </p:cNvSpPr>
          <p:nvPr>
            <p:ph type="body" idx="1"/>
          </p:nvPr>
        </p:nvSpPr>
        <p:spPr>
          <a:xfrm>
            <a:off x="0" y="1652953"/>
            <a:ext cx="7818925" cy="5644661"/>
          </a:xfrm>
        </p:spPr>
        <p:txBody>
          <a:bodyPr>
            <a:normAutofit/>
          </a:bodyPr>
          <a:lstStyle/>
          <a:p>
            <a:pPr marL="571500" indent="-571500">
              <a:buFont typeface="Wingdings" panose="05000000000000000000" pitchFamily="2" charset="2"/>
              <a:buChar char="Ø"/>
            </a:pPr>
            <a:r>
              <a:rPr lang="en-US" dirty="0"/>
              <a:t>Do not close this window.  Go to your email to retrieve the OTP.</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endParaRPr lang="en-US" dirty="0"/>
          </a:p>
          <a:p>
            <a:endParaRPr lang="en-US" dirty="0"/>
          </a:p>
          <a:p>
            <a:endParaRPr lang="en-US" dirty="0"/>
          </a:p>
          <a:p>
            <a:pPr marL="571500" indent="-571500">
              <a:buFont typeface="Wingdings" panose="05000000000000000000" pitchFamily="2" charset="2"/>
              <a:buChar char="Ø"/>
            </a:pPr>
            <a:r>
              <a:rPr lang="en-US" dirty="0"/>
              <a:t>2 minutes to complete.</a:t>
            </a:r>
          </a:p>
        </p:txBody>
      </p:sp>
      <p:grpSp>
        <p:nvGrpSpPr>
          <p:cNvPr id="15" name="Group 14">
            <a:extLst>
              <a:ext uri="{FF2B5EF4-FFF2-40B4-BE49-F238E27FC236}">
                <a16:creationId xmlns:a16="http://schemas.microsoft.com/office/drawing/2014/main" id="{47863408-3248-CF27-11DC-457E99FD4463}"/>
              </a:ext>
            </a:extLst>
          </p:cNvPr>
          <p:cNvGrpSpPr/>
          <p:nvPr/>
        </p:nvGrpSpPr>
        <p:grpSpPr>
          <a:xfrm>
            <a:off x="481013" y="3196737"/>
            <a:ext cx="7627986" cy="2585847"/>
            <a:chOff x="481013" y="3196737"/>
            <a:chExt cx="7627986" cy="2585847"/>
          </a:xfrm>
        </p:grpSpPr>
        <p:pic>
          <p:nvPicPr>
            <p:cNvPr id="10" name="Picture 9">
              <a:extLst>
                <a:ext uri="{FF2B5EF4-FFF2-40B4-BE49-F238E27FC236}">
                  <a16:creationId xmlns:a16="http://schemas.microsoft.com/office/drawing/2014/main" id="{D9D3E606-7EF6-C9B0-14F3-9796D6141D65}"/>
                </a:ext>
              </a:extLst>
            </p:cNvPr>
            <p:cNvPicPr>
              <a:picLocks noChangeAspect="1"/>
            </p:cNvPicPr>
            <p:nvPr/>
          </p:nvPicPr>
          <p:blipFill>
            <a:blip r:embed="rId4"/>
            <a:stretch>
              <a:fillRect/>
            </a:stretch>
          </p:blipFill>
          <p:spPr>
            <a:xfrm>
              <a:off x="481013" y="3196737"/>
              <a:ext cx="7047838" cy="2201740"/>
            </a:xfrm>
            <a:prstGeom prst="rect">
              <a:avLst/>
            </a:prstGeom>
          </p:spPr>
        </p:pic>
        <p:cxnSp>
          <p:nvCxnSpPr>
            <p:cNvPr id="12" name="Straight Arrow Connector 11">
              <a:extLst>
                <a:ext uri="{FF2B5EF4-FFF2-40B4-BE49-F238E27FC236}">
                  <a16:creationId xmlns:a16="http://schemas.microsoft.com/office/drawing/2014/main" id="{09D357AA-BCD5-FCD5-73E1-92B46CF51E99}"/>
                </a:ext>
              </a:extLst>
            </p:cNvPr>
            <p:cNvCxnSpPr>
              <a:cxnSpLocks/>
            </p:cNvCxnSpPr>
            <p:nvPr/>
          </p:nvCxnSpPr>
          <p:spPr>
            <a:xfrm>
              <a:off x="4255477" y="5081954"/>
              <a:ext cx="3853522" cy="7006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D57BCE3-7132-4A27-EAF4-47A488393969}"/>
                </a:ext>
              </a:extLst>
            </p:cNvPr>
            <p:cNvSpPr/>
            <p:nvPr/>
          </p:nvSpPr>
          <p:spPr>
            <a:xfrm>
              <a:off x="2454334" y="4718535"/>
              <a:ext cx="1695633" cy="5216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4CD8256C-8E47-EC98-8300-2FBF0A49BC4F}"/>
              </a:ext>
            </a:extLst>
          </p:cNvPr>
          <p:cNvPicPr>
            <a:picLocks noChangeAspect="1"/>
          </p:cNvPicPr>
          <p:nvPr/>
        </p:nvPicPr>
        <p:blipFill>
          <a:blip r:embed="rId5"/>
          <a:stretch>
            <a:fillRect/>
          </a:stretch>
        </p:blipFill>
        <p:spPr>
          <a:xfrm>
            <a:off x="1066250" y="7529873"/>
            <a:ext cx="5162550" cy="1371600"/>
          </a:xfrm>
          <a:prstGeom prst="rect">
            <a:avLst/>
          </a:prstGeom>
        </p:spPr>
      </p:pic>
    </p:spTree>
    <p:extLst>
      <p:ext uri="{BB962C8B-B14F-4D97-AF65-F5344CB8AC3E}">
        <p14:creationId xmlns:p14="http://schemas.microsoft.com/office/powerpoint/2010/main" val="31488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animEffect transition="in" filter="wipe(up)">
                                      <p:cBhvr>
                                        <p:cTn id="12" dur="1000"/>
                                        <p:tgtEl>
                                          <p:spTgt spid="8">
                                            <p:txEl>
                                              <p:pRg st="6" end="6"/>
                                            </p:txEl>
                                          </p:spTgt>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81670F8-D37C-FF92-3215-579A00AC329B}"/>
              </a:ext>
            </a:extLst>
          </p:cNvPr>
          <p:cNvSpPr>
            <a:spLocks noGrp="1"/>
          </p:cNvSpPr>
          <p:nvPr>
            <p:ph type="body" sz="quarter" idx="10"/>
          </p:nvPr>
        </p:nvSpPr>
        <p:spPr/>
        <p:txBody>
          <a:bodyPr>
            <a:normAutofit fontScale="77500" lnSpcReduction="20000"/>
          </a:bodyPr>
          <a:lstStyle/>
          <a:p>
            <a:r>
              <a:rPr lang="en-US" dirty="0"/>
              <a:t>USERNAME AND PASSWORD</a:t>
            </a:r>
          </a:p>
        </p:txBody>
      </p:sp>
      <p:pic>
        <p:nvPicPr>
          <p:cNvPr id="9" name="Picture 8">
            <a:extLst>
              <a:ext uri="{FF2B5EF4-FFF2-40B4-BE49-F238E27FC236}">
                <a16:creationId xmlns:a16="http://schemas.microsoft.com/office/drawing/2014/main" id="{619E06D9-A5FE-853B-B7EB-B5C41C06975A}"/>
              </a:ext>
            </a:extLst>
          </p:cNvPr>
          <p:cNvPicPr>
            <a:picLocks noChangeAspect="1"/>
          </p:cNvPicPr>
          <p:nvPr/>
        </p:nvPicPr>
        <p:blipFill>
          <a:blip r:embed="rId3"/>
          <a:stretch>
            <a:fillRect/>
          </a:stretch>
        </p:blipFill>
        <p:spPr>
          <a:xfrm>
            <a:off x="8132334" y="125853"/>
            <a:ext cx="8027013" cy="8632282"/>
          </a:xfrm>
          <a:prstGeom prst="rect">
            <a:avLst/>
          </a:prstGeom>
          <a:ln w="12700">
            <a:noFill/>
          </a:ln>
        </p:spPr>
      </p:pic>
      <p:sp>
        <p:nvSpPr>
          <p:cNvPr id="10" name="Text Placeholder 1">
            <a:extLst>
              <a:ext uri="{FF2B5EF4-FFF2-40B4-BE49-F238E27FC236}">
                <a16:creationId xmlns:a16="http://schemas.microsoft.com/office/drawing/2014/main" id="{FA6F54D9-3648-8FD0-4A0C-3A2680899C16}"/>
              </a:ext>
            </a:extLst>
          </p:cNvPr>
          <p:cNvSpPr>
            <a:spLocks noGrp="1"/>
          </p:cNvSpPr>
          <p:nvPr>
            <p:ph type="body" idx="1"/>
          </p:nvPr>
        </p:nvSpPr>
        <p:spPr>
          <a:xfrm>
            <a:off x="313409" y="1675224"/>
            <a:ext cx="7818925" cy="5750169"/>
          </a:xfrm>
        </p:spPr>
        <p:txBody>
          <a:bodyPr>
            <a:normAutofit/>
          </a:bodyPr>
          <a:lstStyle/>
          <a:p>
            <a:pPr marL="571500" indent="-571500">
              <a:buFont typeface="Wingdings" panose="05000000000000000000" pitchFamily="2" charset="2"/>
              <a:buChar char="Ø"/>
            </a:pPr>
            <a:r>
              <a:rPr lang="en-US" dirty="0">
                <a:solidFill>
                  <a:schemeClr val="tx1"/>
                </a:solidFill>
              </a:rPr>
              <a:t>Username defaults to email address.</a:t>
            </a:r>
          </a:p>
          <a:p>
            <a:pPr marL="571500" indent="-571500">
              <a:buFont typeface="Wingdings" panose="05000000000000000000" pitchFamily="2" charset="2"/>
              <a:buChar char="Ø"/>
            </a:pPr>
            <a:r>
              <a:rPr lang="en-US" dirty="0">
                <a:solidFill>
                  <a:schemeClr val="tx1"/>
                </a:solidFill>
              </a:rPr>
              <a:t>Create Password.</a:t>
            </a:r>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endParaRPr lang="en-US" dirty="0"/>
          </a:p>
          <a:p>
            <a:pPr marL="571500" indent="-571500">
              <a:buFont typeface="Wingdings" panose="05000000000000000000" pitchFamily="2" charset="2"/>
              <a:buChar char="Ø"/>
            </a:pPr>
            <a:r>
              <a:rPr lang="en-US" dirty="0">
                <a:solidFill>
                  <a:schemeClr val="tx1"/>
                </a:solidFill>
              </a:rPr>
              <a:t>Two Factor Authentication.</a:t>
            </a:r>
          </a:p>
        </p:txBody>
      </p:sp>
      <p:sp>
        <p:nvSpPr>
          <p:cNvPr id="11" name="TextBox 10">
            <a:extLst>
              <a:ext uri="{FF2B5EF4-FFF2-40B4-BE49-F238E27FC236}">
                <a16:creationId xmlns:a16="http://schemas.microsoft.com/office/drawing/2014/main" id="{44E05975-FC6A-60B4-C3D9-036898D54369}"/>
              </a:ext>
            </a:extLst>
          </p:cNvPr>
          <p:cNvSpPr txBox="1"/>
          <p:nvPr/>
        </p:nvSpPr>
        <p:spPr>
          <a:xfrm>
            <a:off x="1180916" y="3999636"/>
            <a:ext cx="5202299" cy="2308324"/>
          </a:xfrm>
          <a:prstGeom prst="rect">
            <a:avLst/>
          </a:prstGeom>
          <a:solidFill>
            <a:schemeClr val="tx2">
              <a:lumMod val="50000"/>
              <a:lumOff val="50000"/>
            </a:schemeClr>
          </a:solidFill>
        </p:spPr>
        <p:txBody>
          <a:bodyPr wrap="square" rtlCol="0">
            <a:spAutoFit/>
          </a:bodyPr>
          <a:lstStyle/>
          <a:p>
            <a:pPr algn="l" fontAlgn="base"/>
            <a:r>
              <a:rPr lang="en-US" sz="2400" b="0" i="1" dirty="0">
                <a:solidFill>
                  <a:schemeClr val="bg1"/>
                </a:solidFill>
                <a:effectLst/>
                <a:latin typeface="inherit"/>
              </a:rPr>
              <a:t>Password Requirements:</a:t>
            </a:r>
            <a:endParaRPr lang="en-US" sz="2400" i="1" dirty="0">
              <a:solidFill>
                <a:schemeClr val="bg1"/>
              </a:solidFill>
              <a:latin typeface="inherit"/>
            </a:endParaRPr>
          </a:p>
          <a:p>
            <a:pPr marL="342900" indent="-342900" algn="l" fontAlgn="base">
              <a:buAutoNum type="arabicPeriod"/>
            </a:pPr>
            <a:r>
              <a:rPr lang="en-US" sz="2400" b="0" i="1" dirty="0">
                <a:solidFill>
                  <a:schemeClr val="bg1"/>
                </a:solidFill>
                <a:effectLst/>
                <a:latin typeface="inherit"/>
              </a:rPr>
              <a:t>Uppercase Letter</a:t>
            </a:r>
          </a:p>
          <a:p>
            <a:pPr marL="342900" indent="-342900" algn="l" fontAlgn="base">
              <a:buAutoNum type="arabicPeriod"/>
            </a:pPr>
            <a:r>
              <a:rPr lang="en-US" sz="2400" i="1" dirty="0">
                <a:solidFill>
                  <a:schemeClr val="bg1"/>
                </a:solidFill>
                <a:latin typeface="inherit"/>
              </a:rPr>
              <a:t>Lo</a:t>
            </a:r>
            <a:r>
              <a:rPr lang="en-US" sz="2400" b="0" i="1" dirty="0">
                <a:solidFill>
                  <a:schemeClr val="bg1"/>
                </a:solidFill>
                <a:effectLst/>
                <a:latin typeface="inherit"/>
              </a:rPr>
              <a:t>wercase Letter</a:t>
            </a:r>
          </a:p>
          <a:p>
            <a:pPr algn="l" fontAlgn="base">
              <a:buFont typeface="+mj-lt"/>
              <a:buAutoNum type="arabicPeriod"/>
            </a:pPr>
            <a:r>
              <a:rPr lang="en-US" sz="2400" b="0" i="1" dirty="0">
                <a:solidFill>
                  <a:schemeClr val="bg1"/>
                </a:solidFill>
                <a:effectLst/>
                <a:latin typeface="inherit"/>
              </a:rPr>
              <a:t>    Number</a:t>
            </a:r>
          </a:p>
          <a:p>
            <a:pPr algn="l" fontAlgn="base">
              <a:buFont typeface="+mj-lt"/>
              <a:buAutoNum type="arabicPeriod"/>
            </a:pPr>
            <a:r>
              <a:rPr lang="en-US" sz="2400" b="0" i="1" dirty="0">
                <a:solidFill>
                  <a:schemeClr val="bg1"/>
                </a:solidFill>
                <a:effectLst/>
                <a:latin typeface="inherit"/>
              </a:rPr>
              <a:t>    Symbol (!@#$%^&amp;*)</a:t>
            </a:r>
          </a:p>
          <a:p>
            <a:pPr algn="l" fontAlgn="base">
              <a:buFont typeface="+mj-lt"/>
              <a:buAutoNum type="arabicPeriod"/>
            </a:pPr>
            <a:r>
              <a:rPr lang="en-US" sz="2400" i="1" dirty="0">
                <a:solidFill>
                  <a:schemeClr val="bg1"/>
                </a:solidFill>
                <a:latin typeface="inherit"/>
              </a:rPr>
              <a:t>    8-character Minimum</a:t>
            </a:r>
            <a:endParaRPr lang="en-US" sz="2400" b="0" i="1" dirty="0">
              <a:solidFill>
                <a:schemeClr val="bg1"/>
              </a:solidFill>
              <a:effectLst/>
              <a:latin typeface="inherit"/>
            </a:endParaRPr>
          </a:p>
        </p:txBody>
      </p:sp>
      <p:sp>
        <p:nvSpPr>
          <p:cNvPr id="2" name="Rectangle: Rounded Corners 1">
            <a:extLst>
              <a:ext uri="{FF2B5EF4-FFF2-40B4-BE49-F238E27FC236}">
                <a16:creationId xmlns:a16="http://schemas.microsoft.com/office/drawing/2014/main" id="{C2AA118E-3BCE-43ED-098B-8A2F44DC80AD}"/>
              </a:ext>
            </a:extLst>
          </p:cNvPr>
          <p:cNvSpPr/>
          <p:nvPr/>
        </p:nvSpPr>
        <p:spPr>
          <a:xfrm>
            <a:off x="8132334" y="6939641"/>
            <a:ext cx="1958723" cy="140425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16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up)">
                                      <p:cBhvr>
                                        <p:cTn id="7" dur="1000"/>
                                        <p:tgtEl>
                                          <p:spTgt spid="10">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wipe(up)">
                                      <p:cBhvr>
                                        <p:cTn id="1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16.9|5.8"/>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6.2|26.1"/>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2.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CFC471-5ACB-4C5D-8C08-A06F19649396}">
  <ds:schemaRefs>
    <ds:schemaRef ds:uri="http://purl.org/dc/terms/"/>
    <ds:schemaRef ds:uri="f2996780-8ee3-477e-ac96-c28f58c3e646"/>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678c04f6-f183-44c2-9cd0-bee70d2694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3327</TotalTime>
  <Words>1340</Words>
  <Application>Microsoft Office PowerPoint</Application>
  <PresentationFormat>Custom</PresentationFormat>
  <Paragraphs>139</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Next</vt:lpstr>
      <vt:lpstr>Avenir Next Demi Bold</vt:lpstr>
      <vt:lpstr>Calibri</vt:lpstr>
      <vt:lpstr>Helvetica</vt:lpstr>
      <vt:lpstr>Helvetica Neue</vt:lpstr>
      <vt:lpstr>inherit</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38</cp:revision>
  <cp:lastPrinted>2021-10-04T12:15:22Z</cp:lastPrinted>
  <dcterms:created xsi:type="dcterms:W3CDTF">2024-02-15T16:33:50Z</dcterms:created>
  <dcterms:modified xsi:type="dcterms:W3CDTF">2025-05-07T16:32:14Z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